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8" r:id="rId2"/>
    <p:sldId id="259" r:id="rId3"/>
  </p:sldIdLst>
  <p:sldSz cx="51206400" cy="37947600"/>
  <p:notesSz cx="6858000" cy="9144000"/>
  <p:defaultTextStyle>
    <a:defPPr>
      <a:defRPr lang="en-US"/>
    </a:defPPr>
    <a:lvl1pPr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1pPr>
    <a:lvl2pPr marL="2010947" indent="-1591878"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2pPr>
    <a:lvl3pPr marL="4021893" indent="-3183756"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3pPr>
    <a:lvl4pPr marL="6034294" indent="-4777089"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4pPr>
    <a:lvl5pPr marL="8045241" indent="-6368968"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5pPr>
    <a:lvl6pPr marL="2095342" algn="l" defTabSz="419068" rtl="0" eaLnBrk="1" latinLnBrk="0" hangingPunct="1">
      <a:defRPr sz="7900" kern="1200">
        <a:solidFill>
          <a:schemeClr val="tx1"/>
        </a:solidFill>
        <a:latin typeface="Arial" pitchFamily="-107" charset="0"/>
        <a:ea typeface="ＭＳ Ｐゴシック" pitchFamily="-107" charset="-128"/>
        <a:cs typeface="ＭＳ Ｐゴシック" pitchFamily="-107" charset="-128"/>
      </a:defRPr>
    </a:lvl6pPr>
    <a:lvl7pPr marL="2514410" algn="l" defTabSz="419068" rtl="0" eaLnBrk="1" latinLnBrk="0" hangingPunct="1">
      <a:defRPr sz="7900" kern="1200">
        <a:solidFill>
          <a:schemeClr val="tx1"/>
        </a:solidFill>
        <a:latin typeface="Arial" pitchFamily="-107" charset="0"/>
        <a:ea typeface="ＭＳ Ｐゴシック" pitchFamily="-107" charset="-128"/>
        <a:cs typeface="ＭＳ Ｐゴシック" pitchFamily="-107" charset="-128"/>
      </a:defRPr>
    </a:lvl7pPr>
    <a:lvl8pPr marL="2933479" algn="l" defTabSz="419068" rtl="0" eaLnBrk="1" latinLnBrk="0" hangingPunct="1">
      <a:defRPr sz="7900" kern="1200">
        <a:solidFill>
          <a:schemeClr val="tx1"/>
        </a:solidFill>
        <a:latin typeface="Arial" pitchFamily="-107" charset="0"/>
        <a:ea typeface="ＭＳ Ｐゴシック" pitchFamily="-107" charset="-128"/>
        <a:cs typeface="ＭＳ Ｐゴシック" pitchFamily="-107" charset="-128"/>
      </a:defRPr>
    </a:lvl8pPr>
    <a:lvl9pPr marL="3352547" algn="l" defTabSz="419068" rtl="0" eaLnBrk="1" latinLnBrk="0" hangingPunct="1">
      <a:defRPr sz="79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771A1"/>
    <a:srgbClr val="DE6225"/>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5" d="100"/>
          <a:sy n="15" d="100"/>
        </p:scale>
        <p:origin x="-1230" y="-240"/>
      </p:cViewPr>
      <p:guideLst>
        <p:guide orient="horz" pos="11952"/>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2/13/2013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384486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2/13/2013</a:t>
            </a:fld>
            <a:endParaRPr lang="en-US"/>
          </a:p>
        </p:txBody>
      </p:sp>
      <p:sp>
        <p:nvSpPr>
          <p:cNvPr id="4" name="Slide Image Placeholder 3"/>
          <p:cNvSpPr>
            <a:spLocks noGrp="1" noRot="1" noChangeAspect="1"/>
          </p:cNvSpPr>
          <p:nvPr>
            <p:ph type="sldImg" idx="2"/>
          </p:nvPr>
        </p:nvSpPr>
        <p:spPr>
          <a:xfrm>
            <a:off x="1116013" y="685800"/>
            <a:ext cx="462597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94772807"/>
      </p:ext>
    </p:extLst>
  </p:cSld>
  <p:clrMap bg1="lt1" tx1="dk1" bg2="lt2" tx2="dk2" accent1="accent1" accent2="accent2" accent3="accent3" accent4="accent4" accent5="accent5" accent6="accent6" hlink="hlink" folHlink="folHlink"/>
  <p:notesStyle>
    <a:lvl1pPr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ＭＳ Ｐゴシック" pitchFamily="-108" charset="-128"/>
      </a:defRPr>
    </a:lvl1pPr>
    <a:lvl2pPr marL="419068"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mn-cs"/>
      </a:defRPr>
    </a:lvl2pPr>
    <a:lvl3pPr marL="838137"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mn-cs"/>
      </a:defRPr>
    </a:lvl3pPr>
    <a:lvl4pPr marL="1257205"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mn-cs"/>
      </a:defRPr>
    </a:lvl4pPr>
    <a:lvl5pPr marL="1676274"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mn-cs"/>
      </a:defRPr>
    </a:lvl5pPr>
    <a:lvl6pPr marL="2095342" algn="l" defTabSz="419068" rtl="0" eaLnBrk="1" latinLnBrk="0" hangingPunct="1">
      <a:defRPr sz="1000" kern="1200">
        <a:solidFill>
          <a:schemeClr val="tx1"/>
        </a:solidFill>
        <a:latin typeface="+mn-lt"/>
        <a:ea typeface="+mn-ea"/>
        <a:cs typeface="+mn-cs"/>
      </a:defRPr>
    </a:lvl6pPr>
    <a:lvl7pPr marL="2514410" algn="l" defTabSz="419068" rtl="0" eaLnBrk="1" latinLnBrk="0" hangingPunct="1">
      <a:defRPr sz="1000" kern="1200">
        <a:solidFill>
          <a:schemeClr val="tx1"/>
        </a:solidFill>
        <a:latin typeface="+mn-lt"/>
        <a:ea typeface="+mn-ea"/>
        <a:cs typeface="+mn-cs"/>
      </a:defRPr>
    </a:lvl7pPr>
    <a:lvl8pPr marL="2933479" algn="l" defTabSz="419068" rtl="0" eaLnBrk="1" latinLnBrk="0" hangingPunct="1">
      <a:defRPr sz="1000" kern="1200">
        <a:solidFill>
          <a:schemeClr val="tx1"/>
        </a:solidFill>
        <a:latin typeface="+mn-lt"/>
        <a:ea typeface="+mn-ea"/>
        <a:cs typeface="+mn-cs"/>
      </a:defRPr>
    </a:lvl8pPr>
    <a:lvl9pPr marL="3352547" algn="l" defTabSz="419068"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xfrm>
            <a:off x="1116013" y="685800"/>
            <a:ext cx="4625975"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5EECD738-4B14-F841-9471-716CEC54BDFE}"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xfrm>
            <a:off x="1116013" y="685800"/>
            <a:ext cx="4625975"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2</a:t>
            </a:fld>
            <a:endParaRPr lang="en-US" smtClean="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788354"/>
            <a:ext cx="43525440" cy="8134138"/>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503640"/>
            <a:ext cx="35844480" cy="9697720"/>
          </a:xfrm>
        </p:spPr>
        <p:txBody>
          <a:bodyPr/>
          <a:lstStyle>
            <a:lvl1pPr marL="0" indent="0" algn="ctr">
              <a:buNone/>
              <a:defRPr>
                <a:solidFill>
                  <a:schemeClr val="tx1">
                    <a:tint val="75000"/>
                  </a:schemeClr>
                </a:solidFill>
              </a:defRPr>
            </a:lvl1pPr>
            <a:lvl2pPr marL="2011529" indent="0" algn="ctr">
              <a:buNone/>
              <a:defRPr>
                <a:solidFill>
                  <a:schemeClr val="tx1">
                    <a:tint val="75000"/>
                  </a:schemeClr>
                </a:solidFill>
              </a:defRPr>
            </a:lvl2pPr>
            <a:lvl3pPr marL="4023057" indent="0" algn="ctr">
              <a:buNone/>
              <a:defRPr>
                <a:solidFill>
                  <a:schemeClr val="tx1">
                    <a:tint val="75000"/>
                  </a:schemeClr>
                </a:solidFill>
              </a:defRPr>
            </a:lvl3pPr>
            <a:lvl4pPr marL="6034585" indent="0" algn="ctr">
              <a:buNone/>
              <a:defRPr>
                <a:solidFill>
                  <a:schemeClr val="tx1">
                    <a:tint val="75000"/>
                  </a:schemeClr>
                </a:solidFill>
              </a:defRPr>
            </a:lvl4pPr>
            <a:lvl5pPr marL="8046114" indent="0" algn="ctr">
              <a:buNone/>
              <a:defRPr>
                <a:solidFill>
                  <a:schemeClr val="tx1">
                    <a:tint val="75000"/>
                  </a:schemeClr>
                </a:solidFill>
              </a:defRPr>
            </a:lvl5pPr>
            <a:lvl6pPr marL="10057642" indent="0" algn="ctr">
              <a:buNone/>
              <a:defRPr>
                <a:solidFill>
                  <a:schemeClr val="tx1">
                    <a:tint val="75000"/>
                  </a:schemeClr>
                </a:solidFill>
              </a:defRPr>
            </a:lvl6pPr>
            <a:lvl7pPr marL="12069171" indent="0" algn="ctr">
              <a:buNone/>
              <a:defRPr>
                <a:solidFill>
                  <a:schemeClr val="tx1">
                    <a:tint val="75000"/>
                  </a:schemeClr>
                </a:solidFill>
              </a:defRPr>
            </a:lvl7pPr>
            <a:lvl8pPr marL="14080700" indent="0" algn="ctr">
              <a:buNone/>
              <a:defRPr>
                <a:solidFill>
                  <a:schemeClr val="tx1">
                    <a:tint val="75000"/>
                  </a:schemeClr>
                </a:solidFill>
              </a:defRPr>
            </a:lvl8pPr>
            <a:lvl9pPr marL="1609222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0056" y="7290859"/>
            <a:ext cx="55304688" cy="155418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85984" y="7290859"/>
            <a:ext cx="165060632" cy="155418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4384849"/>
            <a:ext cx="43525440" cy="7536815"/>
          </a:xfrm>
        </p:spPr>
        <p:txBody>
          <a:bodyPr anchor="t"/>
          <a:lstStyle>
            <a:lvl1pPr algn="l">
              <a:defRPr sz="176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2" y="16083817"/>
            <a:ext cx="43525440" cy="8301037"/>
          </a:xfrm>
        </p:spPr>
        <p:txBody>
          <a:bodyPr anchor="b"/>
          <a:lstStyle>
            <a:lvl1pPr marL="0" indent="0">
              <a:buNone/>
              <a:defRPr sz="8700">
                <a:solidFill>
                  <a:schemeClr val="tx1">
                    <a:tint val="75000"/>
                  </a:schemeClr>
                </a:solidFill>
              </a:defRPr>
            </a:lvl1pPr>
            <a:lvl2pPr marL="2011529" indent="0">
              <a:buNone/>
              <a:defRPr sz="7900">
                <a:solidFill>
                  <a:schemeClr val="tx1">
                    <a:tint val="75000"/>
                  </a:schemeClr>
                </a:solidFill>
              </a:defRPr>
            </a:lvl2pPr>
            <a:lvl3pPr marL="4023057" indent="0">
              <a:buNone/>
              <a:defRPr sz="7000">
                <a:solidFill>
                  <a:schemeClr val="tx1">
                    <a:tint val="75000"/>
                  </a:schemeClr>
                </a:solidFill>
              </a:defRPr>
            </a:lvl3pPr>
            <a:lvl4pPr marL="6034585" indent="0">
              <a:buNone/>
              <a:defRPr sz="6200">
                <a:solidFill>
                  <a:schemeClr val="tx1">
                    <a:tint val="75000"/>
                  </a:schemeClr>
                </a:solidFill>
              </a:defRPr>
            </a:lvl4pPr>
            <a:lvl5pPr marL="8046114" indent="0">
              <a:buNone/>
              <a:defRPr sz="6200">
                <a:solidFill>
                  <a:schemeClr val="tx1">
                    <a:tint val="75000"/>
                  </a:schemeClr>
                </a:solidFill>
              </a:defRPr>
            </a:lvl5pPr>
            <a:lvl6pPr marL="10057642" indent="0">
              <a:buNone/>
              <a:defRPr sz="6200">
                <a:solidFill>
                  <a:schemeClr val="tx1">
                    <a:tint val="75000"/>
                  </a:schemeClr>
                </a:solidFill>
              </a:defRPr>
            </a:lvl6pPr>
            <a:lvl7pPr marL="12069171" indent="0">
              <a:buNone/>
              <a:defRPr sz="6200">
                <a:solidFill>
                  <a:schemeClr val="tx1">
                    <a:tint val="75000"/>
                  </a:schemeClr>
                </a:solidFill>
              </a:defRPr>
            </a:lvl7pPr>
            <a:lvl8pPr marL="14080700" indent="0">
              <a:buNone/>
              <a:defRPr sz="6200">
                <a:solidFill>
                  <a:schemeClr val="tx1">
                    <a:tint val="75000"/>
                  </a:schemeClr>
                </a:solidFill>
              </a:defRPr>
            </a:lvl8pPr>
            <a:lvl9pPr marL="16092227"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85985" y="42497799"/>
            <a:ext cx="110182660" cy="120211323"/>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322085" y="42497799"/>
            <a:ext cx="110182660" cy="120211323"/>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19663"/>
            <a:ext cx="46085760" cy="6324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3" y="8494294"/>
            <a:ext cx="22625052" cy="3540018"/>
          </a:xfrm>
        </p:spPr>
        <p:txBody>
          <a:bodyPr anchor="b"/>
          <a:lstStyle>
            <a:lvl1pPr marL="0" indent="0">
              <a:buNone/>
              <a:defRPr sz="10500" b="1"/>
            </a:lvl1pPr>
            <a:lvl2pPr marL="2011529" indent="0">
              <a:buNone/>
              <a:defRPr sz="8700" b="1"/>
            </a:lvl2pPr>
            <a:lvl3pPr marL="4023057" indent="0">
              <a:buNone/>
              <a:defRPr sz="7900" b="1"/>
            </a:lvl3pPr>
            <a:lvl4pPr marL="6034585" indent="0">
              <a:buNone/>
              <a:defRPr sz="7000" b="1"/>
            </a:lvl4pPr>
            <a:lvl5pPr marL="8046114" indent="0">
              <a:buNone/>
              <a:defRPr sz="7000" b="1"/>
            </a:lvl5pPr>
            <a:lvl6pPr marL="10057642" indent="0">
              <a:buNone/>
              <a:defRPr sz="7000" b="1"/>
            </a:lvl6pPr>
            <a:lvl7pPr marL="12069171" indent="0">
              <a:buNone/>
              <a:defRPr sz="7000" b="1"/>
            </a:lvl7pPr>
            <a:lvl8pPr marL="14080700" indent="0">
              <a:buNone/>
              <a:defRPr sz="7000" b="1"/>
            </a:lvl8pPr>
            <a:lvl9pPr marL="16092227" indent="0">
              <a:buNone/>
              <a:defRPr sz="7000" b="1"/>
            </a:lvl9pPr>
          </a:lstStyle>
          <a:p>
            <a:pPr lvl="0"/>
            <a:r>
              <a:rPr lang="en-US" smtClean="0"/>
              <a:t>Click to edit Master text styles</a:t>
            </a:r>
          </a:p>
        </p:txBody>
      </p:sp>
      <p:sp>
        <p:nvSpPr>
          <p:cNvPr id="4" name="Content Placeholder 3"/>
          <p:cNvSpPr>
            <a:spLocks noGrp="1"/>
          </p:cNvSpPr>
          <p:nvPr>
            <p:ph sz="half" idx="2"/>
          </p:nvPr>
        </p:nvSpPr>
        <p:spPr>
          <a:xfrm>
            <a:off x="2560323" y="12034309"/>
            <a:ext cx="22625052" cy="21863793"/>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4" y="8494294"/>
            <a:ext cx="22633940" cy="3540018"/>
          </a:xfrm>
        </p:spPr>
        <p:txBody>
          <a:bodyPr anchor="b"/>
          <a:lstStyle>
            <a:lvl1pPr marL="0" indent="0">
              <a:buNone/>
              <a:defRPr sz="10500" b="1"/>
            </a:lvl1pPr>
            <a:lvl2pPr marL="2011529" indent="0">
              <a:buNone/>
              <a:defRPr sz="8700" b="1"/>
            </a:lvl2pPr>
            <a:lvl3pPr marL="4023057" indent="0">
              <a:buNone/>
              <a:defRPr sz="7900" b="1"/>
            </a:lvl3pPr>
            <a:lvl4pPr marL="6034585" indent="0">
              <a:buNone/>
              <a:defRPr sz="7000" b="1"/>
            </a:lvl4pPr>
            <a:lvl5pPr marL="8046114" indent="0">
              <a:buNone/>
              <a:defRPr sz="7000" b="1"/>
            </a:lvl5pPr>
            <a:lvl6pPr marL="10057642" indent="0">
              <a:buNone/>
              <a:defRPr sz="7000" b="1"/>
            </a:lvl6pPr>
            <a:lvl7pPr marL="12069171" indent="0">
              <a:buNone/>
              <a:defRPr sz="7000" b="1"/>
            </a:lvl7pPr>
            <a:lvl8pPr marL="14080700" indent="0">
              <a:buNone/>
              <a:defRPr sz="7000" b="1"/>
            </a:lvl8pPr>
            <a:lvl9pPr marL="16092227" indent="0">
              <a:buNone/>
              <a:defRPr sz="7000" b="1"/>
            </a:lvl9pPr>
          </a:lstStyle>
          <a:p>
            <a:pPr lvl="0"/>
            <a:r>
              <a:rPr lang="en-US" smtClean="0"/>
              <a:t>Click to edit Master text styles</a:t>
            </a:r>
          </a:p>
        </p:txBody>
      </p:sp>
      <p:sp>
        <p:nvSpPr>
          <p:cNvPr id="6" name="Content Placeholder 5"/>
          <p:cNvSpPr>
            <a:spLocks noGrp="1"/>
          </p:cNvSpPr>
          <p:nvPr>
            <p:ph sz="quarter" idx="4"/>
          </p:nvPr>
        </p:nvSpPr>
        <p:spPr>
          <a:xfrm>
            <a:off x="26012144" y="12034309"/>
            <a:ext cx="22633940" cy="21863793"/>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2/13/2013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2/13/2013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2/13/2013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10877"/>
            <a:ext cx="16846552" cy="6430010"/>
          </a:xfrm>
        </p:spPr>
        <p:txBody>
          <a:bodyPr anchor="b"/>
          <a:lstStyle>
            <a:lvl1pPr algn="l">
              <a:defRPr sz="8700" b="1"/>
            </a:lvl1pPr>
          </a:lstStyle>
          <a:p>
            <a:r>
              <a:rPr lang="en-US" smtClean="0"/>
              <a:t>Click to edit Master title style</a:t>
            </a:r>
            <a:endParaRPr lang="en-US"/>
          </a:p>
        </p:txBody>
      </p:sp>
      <p:sp>
        <p:nvSpPr>
          <p:cNvPr id="3" name="Content Placeholder 2"/>
          <p:cNvSpPr>
            <a:spLocks noGrp="1"/>
          </p:cNvSpPr>
          <p:nvPr>
            <p:ph idx="1"/>
          </p:nvPr>
        </p:nvSpPr>
        <p:spPr>
          <a:xfrm>
            <a:off x="20020280" y="1510882"/>
            <a:ext cx="28625800" cy="32387224"/>
          </a:xfrm>
        </p:spPr>
        <p:txBody>
          <a:bodyPr/>
          <a:lstStyle>
            <a:lvl1pPr>
              <a:defRPr sz="14100"/>
            </a:lvl1pPr>
            <a:lvl2pPr>
              <a:defRPr sz="12200"/>
            </a:lvl2pPr>
            <a:lvl3pPr>
              <a:defRPr sz="105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7940892"/>
            <a:ext cx="16846552" cy="25957214"/>
          </a:xfrm>
        </p:spPr>
        <p:txBody>
          <a:bodyPr/>
          <a:lstStyle>
            <a:lvl1pPr marL="0" indent="0">
              <a:buNone/>
              <a:defRPr sz="6200"/>
            </a:lvl1pPr>
            <a:lvl2pPr marL="2011529" indent="0">
              <a:buNone/>
              <a:defRPr sz="5400"/>
            </a:lvl2pPr>
            <a:lvl3pPr marL="4023057" indent="0">
              <a:buNone/>
              <a:defRPr sz="4400"/>
            </a:lvl3pPr>
            <a:lvl4pPr marL="6034585" indent="0">
              <a:buNone/>
              <a:defRPr sz="4000"/>
            </a:lvl4pPr>
            <a:lvl5pPr marL="8046114" indent="0">
              <a:buNone/>
              <a:defRPr sz="4000"/>
            </a:lvl5pPr>
            <a:lvl6pPr marL="10057642" indent="0">
              <a:buNone/>
              <a:defRPr sz="4000"/>
            </a:lvl6pPr>
            <a:lvl7pPr marL="12069171" indent="0">
              <a:buNone/>
              <a:defRPr sz="4000"/>
            </a:lvl7pPr>
            <a:lvl8pPr marL="14080700" indent="0">
              <a:buNone/>
              <a:defRPr sz="4000"/>
            </a:lvl8pPr>
            <a:lvl9pPr marL="16092227" indent="0">
              <a:buNone/>
              <a:defRPr sz="4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6563321"/>
            <a:ext cx="30723840" cy="3135949"/>
          </a:xfrm>
        </p:spPr>
        <p:txBody>
          <a:bodyPr anchor="b"/>
          <a:lstStyle>
            <a:lvl1pPr algn="l">
              <a:defRPr sz="8700" b="1"/>
            </a:lvl1pPr>
          </a:lstStyle>
          <a:p>
            <a:r>
              <a:rPr lang="en-US" smtClean="0"/>
              <a:t>Click to edit Master title style</a:t>
            </a:r>
            <a:endParaRPr lang="en-US"/>
          </a:p>
        </p:txBody>
      </p:sp>
      <p:sp>
        <p:nvSpPr>
          <p:cNvPr id="3" name="Picture Placeholder 2"/>
          <p:cNvSpPr>
            <a:spLocks noGrp="1"/>
          </p:cNvSpPr>
          <p:nvPr>
            <p:ph type="pic" idx="1"/>
          </p:nvPr>
        </p:nvSpPr>
        <p:spPr>
          <a:xfrm>
            <a:off x="10036812" y="3390688"/>
            <a:ext cx="30723840" cy="22768560"/>
          </a:xfrm>
        </p:spPr>
        <p:txBody>
          <a:bodyPr rtlCol="0">
            <a:normAutofit/>
          </a:bodyPr>
          <a:lstStyle>
            <a:lvl1pPr marL="0" indent="0">
              <a:buNone/>
              <a:defRPr sz="14100"/>
            </a:lvl1pPr>
            <a:lvl2pPr marL="2011529" indent="0">
              <a:buNone/>
              <a:defRPr sz="12200"/>
            </a:lvl2pPr>
            <a:lvl3pPr marL="4023057" indent="0">
              <a:buNone/>
              <a:defRPr sz="10500"/>
            </a:lvl3pPr>
            <a:lvl4pPr marL="6034585" indent="0">
              <a:buNone/>
              <a:defRPr sz="8700"/>
            </a:lvl4pPr>
            <a:lvl5pPr marL="8046114" indent="0">
              <a:buNone/>
              <a:defRPr sz="8700"/>
            </a:lvl5pPr>
            <a:lvl6pPr marL="10057642" indent="0">
              <a:buNone/>
              <a:defRPr sz="8700"/>
            </a:lvl6pPr>
            <a:lvl7pPr marL="12069171" indent="0">
              <a:buNone/>
              <a:defRPr sz="8700"/>
            </a:lvl7pPr>
            <a:lvl8pPr marL="14080700" indent="0">
              <a:buNone/>
              <a:defRPr sz="8700"/>
            </a:lvl8pPr>
            <a:lvl9pPr marL="16092227" indent="0">
              <a:buNone/>
              <a:defRPr sz="87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0036812" y="29699272"/>
            <a:ext cx="30723840" cy="4453572"/>
          </a:xfrm>
        </p:spPr>
        <p:txBody>
          <a:bodyPr/>
          <a:lstStyle>
            <a:lvl1pPr marL="0" indent="0">
              <a:buNone/>
              <a:defRPr sz="6200"/>
            </a:lvl1pPr>
            <a:lvl2pPr marL="2011529" indent="0">
              <a:buNone/>
              <a:defRPr sz="5400"/>
            </a:lvl2pPr>
            <a:lvl3pPr marL="4023057" indent="0">
              <a:buNone/>
              <a:defRPr sz="4400"/>
            </a:lvl3pPr>
            <a:lvl4pPr marL="6034585" indent="0">
              <a:buNone/>
              <a:defRPr sz="4000"/>
            </a:lvl4pPr>
            <a:lvl5pPr marL="8046114" indent="0">
              <a:buNone/>
              <a:defRPr sz="4000"/>
            </a:lvl5pPr>
            <a:lvl6pPr marL="10057642" indent="0">
              <a:buNone/>
              <a:defRPr sz="4000"/>
            </a:lvl6pPr>
            <a:lvl7pPr marL="12069171" indent="0">
              <a:buNone/>
              <a:defRPr sz="4000"/>
            </a:lvl7pPr>
            <a:lvl8pPr marL="14080700" indent="0">
              <a:buNone/>
              <a:defRPr sz="4000"/>
            </a:lvl8pPr>
            <a:lvl9pPr marL="16092227" indent="0">
              <a:buNone/>
              <a:defRPr sz="4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59581" y="1518930"/>
            <a:ext cx="46087242" cy="6324600"/>
          </a:xfrm>
          <a:prstGeom prst="rect">
            <a:avLst/>
          </a:prstGeom>
          <a:noFill/>
          <a:ln w="9525">
            <a:noFill/>
            <a:miter lim="800000"/>
            <a:headEnd/>
            <a:tailEnd/>
          </a:ln>
        </p:spPr>
        <p:txBody>
          <a:bodyPr vert="horz" wrap="square" lIns="402306" tIns="201153" rIns="402306" bIns="201153"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2559581" y="8853709"/>
            <a:ext cx="46087242" cy="25044026"/>
          </a:xfrm>
          <a:prstGeom prst="rect">
            <a:avLst/>
          </a:prstGeom>
          <a:noFill/>
          <a:ln w="9525">
            <a:noFill/>
            <a:miter lim="800000"/>
            <a:headEnd/>
            <a:tailEnd/>
          </a:ln>
        </p:spPr>
        <p:txBody>
          <a:bodyPr vert="horz" wrap="square" lIns="402306" tIns="201153" rIns="402306" bIns="20115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59581" y="35171439"/>
            <a:ext cx="11949642" cy="2020358"/>
          </a:xfrm>
          <a:prstGeom prst="rect">
            <a:avLst/>
          </a:prstGeom>
        </p:spPr>
        <p:txBody>
          <a:bodyPr vert="horz" lIns="402306" tIns="201153" rIns="402306" bIns="201153" rtlCol="0" anchor="ctr"/>
          <a:lstStyle>
            <a:lvl1pPr algn="l" defTabSz="2011529" fontAlgn="auto">
              <a:spcBef>
                <a:spcPts val="0"/>
              </a:spcBef>
              <a:spcAft>
                <a:spcPts val="0"/>
              </a:spcAft>
              <a:defRPr sz="5400">
                <a:solidFill>
                  <a:schemeClr val="tx1">
                    <a:tint val="75000"/>
                  </a:schemeClr>
                </a:solidFill>
                <a:latin typeface="+mn-lt"/>
                <a:ea typeface="+mn-ea"/>
                <a:cs typeface="+mn-cs"/>
              </a:defRPr>
            </a:lvl1pPr>
          </a:lstStyle>
          <a:p>
            <a:pPr>
              <a:defRPr/>
            </a:pPr>
            <a:fld id="{7D63A7D0-97BF-1846-9583-B99EC1CA1C7E}" type="datetime1">
              <a:rPr lang="en-US"/>
              <a:pPr>
                <a:defRPr/>
              </a:pPr>
              <a:t>2/13/2013</a:t>
            </a:fld>
            <a:endParaRPr lang="en-US"/>
          </a:p>
        </p:txBody>
      </p:sp>
      <p:sp>
        <p:nvSpPr>
          <p:cNvPr id="5" name="Footer Placeholder 4"/>
          <p:cNvSpPr>
            <a:spLocks noGrp="1"/>
          </p:cNvSpPr>
          <p:nvPr>
            <p:ph type="ftr" sz="quarter" idx="3"/>
          </p:nvPr>
        </p:nvSpPr>
        <p:spPr>
          <a:xfrm>
            <a:off x="17494781" y="35171439"/>
            <a:ext cx="16216842" cy="2020358"/>
          </a:xfrm>
          <a:prstGeom prst="rect">
            <a:avLst/>
          </a:prstGeom>
        </p:spPr>
        <p:txBody>
          <a:bodyPr vert="horz" lIns="402306" tIns="201153" rIns="402306" bIns="201153" rtlCol="0" anchor="ctr"/>
          <a:lstStyle>
            <a:lvl1pPr algn="ctr" defTabSz="2011529" fontAlgn="auto">
              <a:spcBef>
                <a:spcPts val="0"/>
              </a:spcBef>
              <a:spcAft>
                <a:spcPts val="0"/>
              </a:spcAft>
              <a:defRPr sz="54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6697181" y="35171439"/>
            <a:ext cx="11949642" cy="2020358"/>
          </a:xfrm>
          <a:prstGeom prst="rect">
            <a:avLst/>
          </a:prstGeom>
        </p:spPr>
        <p:txBody>
          <a:bodyPr vert="horz" lIns="402306" tIns="201153" rIns="402306" bIns="201153" rtlCol="0" anchor="ctr"/>
          <a:lstStyle>
            <a:lvl1pPr algn="r" defTabSz="2011529" fontAlgn="auto">
              <a:spcBef>
                <a:spcPts val="0"/>
              </a:spcBef>
              <a:spcAft>
                <a:spcPts val="0"/>
              </a:spcAft>
              <a:defRPr sz="54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10947" rtl="0" eaLnBrk="1" fontAlgn="base" hangingPunct="1">
        <a:spcBef>
          <a:spcPct val="0"/>
        </a:spcBef>
        <a:spcAft>
          <a:spcPct val="0"/>
        </a:spcAft>
        <a:defRPr sz="19400" kern="1200">
          <a:solidFill>
            <a:schemeClr val="tx1"/>
          </a:solidFill>
          <a:latin typeface="+mj-lt"/>
          <a:ea typeface="ＭＳ Ｐゴシック" pitchFamily="-108" charset="-128"/>
          <a:cs typeface="ＭＳ Ｐゴシック" pitchFamily="-108" charset="-128"/>
        </a:defRPr>
      </a:lvl1pPr>
      <a:lvl2pPr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2pPr>
      <a:lvl3pPr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3pPr>
      <a:lvl4pPr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4pPr>
      <a:lvl5pPr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5pPr>
      <a:lvl6pPr marL="419068"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6pPr>
      <a:lvl7pPr marL="838137"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7pPr>
      <a:lvl8pPr marL="1257205"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8pPr>
      <a:lvl9pPr marL="1676274"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9pPr>
    </p:titleStyle>
    <p:bodyStyle>
      <a:lvl1pPr marL="1507483" indent="-1507483" algn="l" defTabSz="2010947" rtl="0" eaLnBrk="1" fontAlgn="base" hangingPunct="1">
        <a:spcBef>
          <a:spcPct val="20000"/>
        </a:spcBef>
        <a:spcAft>
          <a:spcPct val="0"/>
        </a:spcAft>
        <a:buFont typeface="Arial" pitchFamily="-107" charset="0"/>
        <a:buChar char="•"/>
        <a:defRPr sz="14100" kern="1200">
          <a:solidFill>
            <a:schemeClr val="tx1"/>
          </a:solidFill>
          <a:latin typeface="+mn-lt"/>
          <a:ea typeface="ＭＳ Ｐゴシック" pitchFamily="-108" charset="-128"/>
          <a:cs typeface="ＭＳ Ｐゴシック" pitchFamily="-108" charset="-128"/>
        </a:defRPr>
      </a:lvl1pPr>
      <a:lvl2pPr marL="3268152" indent="-1257205" algn="l" defTabSz="2010947" rtl="0" eaLnBrk="1" fontAlgn="base" hangingPunct="1">
        <a:spcBef>
          <a:spcPct val="20000"/>
        </a:spcBef>
        <a:spcAft>
          <a:spcPct val="0"/>
        </a:spcAft>
        <a:buFont typeface="Arial" pitchFamily="-107" charset="0"/>
        <a:buChar char="–"/>
        <a:defRPr sz="12200" kern="1200">
          <a:solidFill>
            <a:schemeClr val="tx1"/>
          </a:solidFill>
          <a:latin typeface="+mn-lt"/>
          <a:ea typeface="ＭＳ Ｐゴシック" pitchFamily="-108" charset="-128"/>
          <a:cs typeface="+mn-cs"/>
        </a:defRPr>
      </a:lvl2pPr>
      <a:lvl3pPr marL="5028821" indent="-1005474" algn="l" defTabSz="2010947" rtl="0" eaLnBrk="1" fontAlgn="base" hangingPunct="1">
        <a:spcBef>
          <a:spcPct val="20000"/>
        </a:spcBef>
        <a:spcAft>
          <a:spcPct val="0"/>
        </a:spcAft>
        <a:buFont typeface="Arial" pitchFamily="-107" charset="0"/>
        <a:buChar char="•"/>
        <a:defRPr sz="10500" kern="1200">
          <a:solidFill>
            <a:schemeClr val="tx1"/>
          </a:solidFill>
          <a:latin typeface="+mn-lt"/>
          <a:ea typeface="ＭＳ Ｐゴシック" pitchFamily="-108" charset="-128"/>
          <a:cs typeface="+mn-cs"/>
        </a:defRPr>
      </a:lvl3pPr>
      <a:lvl4pPr marL="7039767" indent="-1005474" algn="l" defTabSz="2010947" rtl="0" eaLnBrk="1" fontAlgn="base" hangingPunct="1">
        <a:spcBef>
          <a:spcPct val="20000"/>
        </a:spcBef>
        <a:spcAft>
          <a:spcPct val="0"/>
        </a:spcAft>
        <a:buFont typeface="Arial" pitchFamily="-107" charset="0"/>
        <a:buChar char="–"/>
        <a:defRPr sz="8700" kern="1200">
          <a:solidFill>
            <a:schemeClr val="tx1"/>
          </a:solidFill>
          <a:latin typeface="+mn-lt"/>
          <a:ea typeface="ＭＳ Ｐゴシック" pitchFamily="-108" charset="-128"/>
          <a:cs typeface="+mn-cs"/>
        </a:defRPr>
      </a:lvl4pPr>
      <a:lvl5pPr marL="9050714" indent="-1005474" algn="l" defTabSz="2010947" rtl="0" eaLnBrk="1" fontAlgn="base" hangingPunct="1">
        <a:spcBef>
          <a:spcPct val="20000"/>
        </a:spcBef>
        <a:spcAft>
          <a:spcPct val="0"/>
        </a:spcAft>
        <a:buFont typeface="Arial" pitchFamily="-107" charset="0"/>
        <a:buChar char="»"/>
        <a:defRPr sz="8700" kern="1200">
          <a:solidFill>
            <a:schemeClr val="tx1"/>
          </a:solidFill>
          <a:latin typeface="+mn-lt"/>
          <a:ea typeface="ＭＳ Ｐゴシック" pitchFamily="-108" charset="-128"/>
          <a:cs typeface="+mn-cs"/>
        </a:defRPr>
      </a:lvl5pPr>
      <a:lvl6pPr marL="11063407" indent="-1005764" algn="l" defTabSz="2011529" rtl="0" eaLnBrk="1" latinLnBrk="0" hangingPunct="1">
        <a:spcBef>
          <a:spcPct val="20000"/>
        </a:spcBef>
        <a:buFont typeface="Arial"/>
        <a:buChar char="•"/>
        <a:defRPr sz="8700" kern="1200">
          <a:solidFill>
            <a:schemeClr val="tx1"/>
          </a:solidFill>
          <a:latin typeface="+mn-lt"/>
          <a:ea typeface="+mn-ea"/>
          <a:cs typeface="+mn-cs"/>
        </a:defRPr>
      </a:lvl6pPr>
      <a:lvl7pPr marL="13074935" indent="-1005764" algn="l" defTabSz="2011529" rtl="0" eaLnBrk="1" latinLnBrk="0" hangingPunct="1">
        <a:spcBef>
          <a:spcPct val="20000"/>
        </a:spcBef>
        <a:buFont typeface="Arial"/>
        <a:buChar char="•"/>
        <a:defRPr sz="8700" kern="1200">
          <a:solidFill>
            <a:schemeClr val="tx1"/>
          </a:solidFill>
          <a:latin typeface="+mn-lt"/>
          <a:ea typeface="+mn-ea"/>
          <a:cs typeface="+mn-cs"/>
        </a:defRPr>
      </a:lvl7pPr>
      <a:lvl8pPr marL="15086463" indent="-1005764" algn="l" defTabSz="2011529" rtl="0" eaLnBrk="1" latinLnBrk="0" hangingPunct="1">
        <a:spcBef>
          <a:spcPct val="20000"/>
        </a:spcBef>
        <a:buFont typeface="Arial"/>
        <a:buChar char="•"/>
        <a:defRPr sz="8700" kern="1200">
          <a:solidFill>
            <a:schemeClr val="tx1"/>
          </a:solidFill>
          <a:latin typeface="+mn-lt"/>
          <a:ea typeface="+mn-ea"/>
          <a:cs typeface="+mn-cs"/>
        </a:defRPr>
      </a:lvl8pPr>
      <a:lvl9pPr marL="17097992" indent="-1005764" algn="l" defTabSz="2011529" rtl="0" eaLnBrk="1" latinLnBrk="0" hangingPunct="1">
        <a:spcBef>
          <a:spcPct val="20000"/>
        </a:spcBef>
        <a:buFont typeface="Arial"/>
        <a:buChar char="•"/>
        <a:defRPr sz="8700" kern="1200">
          <a:solidFill>
            <a:schemeClr val="tx1"/>
          </a:solidFill>
          <a:latin typeface="+mn-lt"/>
          <a:ea typeface="+mn-ea"/>
          <a:cs typeface="+mn-cs"/>
        </a:defRPr>
      </a:lvl9pPr>
    </p:bodyStyle>
    <p:otherStyle>
      <a:defPPr>
        <a:defRPr lang="en-US"/>
      </a:defPPr>
      <a:lvl1pPr marL="0" algn="l" defTabSz="2011529" rtl="0" eaLnBrk="1" latinLnBrk="0" hangingPunct="1">
        <a:defRPr sz="7900" kern="1200">
          <a:solidFill>
            <a:schemeClr val="tx1"/>
          </a:solidFill>
          <a:latin typeface="+mn-lt"/>
          <a:ea typeface="+mn-ea"/>
          <a:cs typeface="+mn-cs"/>
        </a:defRPr>
      </a:lvl1pPr>
      <a:lvl2pPr marL="2011529" algn="l" defTabSz="2011529" rtl="0" eaLnBrk="1" latinLnBrk="0" hangingPunct="1">
        <a:defRPr sz="7900" kern="1200">
          <a:solidFill>
            <a:schemeClr val="tx1"/>
          </a:solidFill>
          <a:latin typeface="+mn-lt"/>
          <a:ea typeface="+mn-ea"/>
          <a:cs typeface="+mn-cs"/>
        </a:defRPr>
      </a:lvl2pPr>
      <a:lvl3pPr marL="4023057" algn="l" defTabSz="2011529" rtl="0" eaLnBrk="1" latinLnBrk="0" hangingPunct="1">
        <a:defRPr sz="7900" kern="1200">
          <a:solidFill>
            <a:schemeClr val="tx1"/>
          </a:solidFill>
          <a:latin typeface="+mn-lt"/>
          <a:ea typeface="+mn-ea"/>
          <a:cs typeface="+mn-cs"/>
        </a:defRPr>
      </a:lvl3pPr>
      <a:lvl4pPr marL="6034585" algn="l" defTabSz="2011529" rtl="0" eaLnBrk="1" latinLnBrk="0" hangingPunct="1">
        <a:defRPr sz="7900" kern="1200">
          <a:solidFill>
            <a:schemeClr val="tx1"/>
          </a:solidFill>
          <a:latin typeface="+mn-lt"/>
          <a:ea typeface="+mn-ea"/>
          <a:cs typeface="+mn-cs"/>
        </a:defRPr>
      </a:lvl4pPr>
      <a:lvl5pPr marL="8046114" algn="l" defTabSz="2011529" rtl="0" eaLnBrk="1" latinLnBrk="0" hangingPunct="1">
        <a:defRPr sz="7900" kern="1200">
          <a:solidFill>
            <a:schemeClr val="tx1"/>
          </a:solidFill>
          <a:latin typeface="+mn-lt"/>
          <a:ea typeface="+mn-ea"/>
          <a:cs typeface="+mn-cs"/>
        </a:defRPr>
      </a:lvl5pPr>
      <a:lvl6pPr marL="10057642" algn="l" defTabSz="2011529" rtl="0" eaLnBrk="1" latinLnBrk="0" hangingPunct="1">
        <a:defRPr sz="7900" kern="1200">
          <a:solidFill>
            <a:schemeClr val="tx1"/>
          </a:solidFill>
          <a:latin typeface="+mn-lt"/>
          <a:ea typeface="+mn-ea"/>
          <a:cs typeface="+mn-cs"/>
        </a:defRPr>
      </a:lvl6pPr>
      <a:lvl7pPr marL="12069171" algn="l" defTabSz="2011529" rtl="0" eaLnBrk="1" latinLnBrk="0" hangingPunct="1">
        <a:defRPr sz="7900" kern="1200">
          <a:solidFill>
            <a:schemeClr val="tx1"/>
          </a:solidFill>
          <a:latin typeface="+mn-lt"/>
          <a:ea typeface="+mn-ea"/>
          <a:cs typeface="+mn-cs"/>
        </a:defRPr>
      </a:lvl7pPr>
      <a:lvl8pPr marL="14080700" algn="l" defTabSz="2011529" rtl="0" eaLnBrk="1" latinLnBrk="0" hangingPunct="1">
        <a:defRPr sz="7900" kern="1200">
          <a:solidFill>
            <a:schemeClr val="tx1"/>
          </a:solidFill>
          <a:latin typeface="+mn-lt"/>
          <a:ea typeface="+mn-ea"/>
          <a:cs typeface="+mn-cs"/>
        </a:defRPr>
      </a:lvl8pPr>
      <a:lvl9pPr marL="16092227" algn="l" defTabSz="2011529" rtl="0" eaLnBrk="1" latinLnBrk="0" hangingPunct="1">
        <a:defRPr sz="7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dentitystandards.illinois.edu/graphicstandardsmanual/othermedia/posterpresentation.html"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cio.illinois.edu/policies/copyright/ccs.pdf" TargetMode="External"/><Relationship Id="rId5" Type="http://schemas.openxmlformats.org/officeDocument/2006/relationships/hyperlink" Target="http://irb.illinois.edu" TargetMode="External"/><Relationship Id="rId4" Type="http://schemas.openxmlformats.org/officeDocument/2006/relationships/hyperlink" Target="file:///\\localhost\(http\::www.identitystandards.illinois.edu:writingstyleguide:index.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identitystandards.illinois.edu/graphicstandardsmanual/othermedia/posterpresentation.html"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cio.illinois.edu/policies/copyright/ccs.pdf" TargetMode="External"/><Relationship Id="rId5" Type="http://schemas.openxmlformats.org/officeDocument/2006/relationships/hyperlink" Target="http://irb.illinois.edu" TargetMode="External"/><Relationship Id="rId4" Type="http://schemas.openxmlformats.org/officeDocument/2006/relationships/hyperlink" Target="file:///\\localhost\(http\::www.identitystandards.illinois.edu:writingstyleguide: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rgbClr val="DE6225"/>
            </a:gs>
            <a:gs pos="90000">
              <a:schemeClr val="bg1"/>
            </a:gs>
          </a:gsLst>
          <a:lin ang="15300000" scaled="0"/>
          <a:tileRect/>
        </a:gradFill>
        <a:effectLst/>
      </p:bgPr>
    </p:bg>
    <p:spTree>
      <p:nvGrpSpPr>
        <p:cNvPr id="1" name=""/>
        <p:cNvGrpSpPr/>
        <p:nvPr/>
      </p:nvGrpSpPr>
      <p:grpSpPr>
        <a:xfrm>
          <a:off x="0" y="0"/>
          <a:ext cx="0" cy="0"/>
          <a:chOff x="0" y="0"/>
          <a:chExt cx="0" cy="0"/>
        </a:xfrm>
      </p:grpSpPr>
      <p:cxnSp>
        <p:nvCxnSpPr>
          <p:cNvPr id="27" name="Straight Connector 26"/>
          <p:cNvCxnSpPr/>
          <p:nvPr/>
        </p:nvCxnSpPr>
        <p:spPr>
          <a:xfrm>
            <a:off x="0" y="4743451"/>
            <a:ext cx="51206400" cy="1832"/>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4339" name="Rectangle 5"/>
          <p:cNvSpPr>
            <a:spLocks noChangeArrowheads="1"/>
          </p:cNvSpPr>
          <p:nvPr/>
        </p:nvSpPr>
        <p:spPr bwMode="auto">
          <a:xfrm>
            <a:off x="1333500" y="2814595"/>
            <a:ext cx="48539400" cy="1315543"/>
          </a:xfrm>
          <a:prstGeom prst="rect">
            <a:avLst/>
          </a:prstGeom>
          <a:noFill/>
          <a:ln w="9525">
            <a:noFill/>
            <a:miter lim="800000"/>
            <a:headEnd/>
            <a:tailEnd/>
          </a:ln>
        </p:spPr>
        <p:txBody>
          <a:bodyPr lIns="83634" tIns="41810" rIns="83634" bIns="41810">
            <a:prstTxWarp prst="textNoShape">
              <a:avLst/>
            </a:prstTxWarp>
            <a:spAutoFit/>
          </a:bodyPr>
          <a:lstStyle/>
          <a:p>
            <a:pPr>
              <a:spcBef>
                <a:spcPct val="50000"/>
              </a:spcBef>
            </a:pPr>
            <a:r>
              <a:rPr lang="en-US" sz="4800" b="1" dirty="0"/>
              <a:t>Presenter name, Associates and Collaborators</a:t>
            </a:r>
            <a:r>
              <a:rPr lang="en-US" sz="4400" b="1" dirty="0"/>
              <a:t/>
            </a:r>
            <a:br>
              <a:rPr lang="en-US" sz="4400" b="1" dirty="0"/>
            </a:br>
            <a:r>
              <a:rPr lang="en-US" sz="3200" b="1" dirty="0"/>
              <a:t>Department of XXXXXXXXXXXXXXXX, College of Applied Health Sciences, University of Illinois at Urbana-Champaign</a:t>
            </a:r>
          </a:p>
        </p:txBody>
      </p:sp>
      <p:sp>
        <p:nvSpPr>
          <p:cNvPr id="14340" name="TextBox 93"/>
          <p:cNvSpPr txBox="1">
            <a:spLocks noChangeArrowheads="1"/>
          </p:cNvSpPr>
          <p:nvPr/>
        </p:nvSpPr>
        <p:spPr bwMode="auto">
          <a:xfrm>
            <a:off x="1333500" y="1022993"/>
            <a:ext cx="48539400" cy="1561960"/>
          </a:xfrm>
          <a:prstGeom prst="rect">
            <a:avLst/>
          </a:prstGeom>
          <a:noFill/>
          <a:ln w="9525">
            <a:noFill/>
            <a:miter lim="800000"/>
            <a:headEnd/>
            <a:tailEnd/>
          </a:ln>
        </p:spPr>
        <p:txBody>
          <a:bodyPr lIns="83813" tIns="41907" rIns="83813" bIns="41907">
            <a:prstTxWarp prst="textNoShape">
              <a:avLst/>
            </a:prstTxWarp>
            <a:spAutoFit/>
          </a:bodyPr>
          <a:lstStyle/>
          <a:p>
            <a:r>
              <a:rPr lang="en-US" sz="9600" dirty="0">
                <a:solidFill>
                  <a:srgbClr val="052754"/>
                </a:solidFill>
                <a:latin typeface="Arial Black" pitchFamily="-107" charset="0"/>
              </a:rPr>
              <a:t>Template for an </a:t>
            </a:r>
            <a:r>
              <a:rPr lang="en-US" sz="9600" dirty="0" smtClean="0">
                <a:solidFill>
                  <a:srgbClr val="052754"/>
                </a:solidFill>
                <a:latin typeface="Arial Black" pitchFamily="-107" charset="0"/>
              </a:rPr>
              <a:t>Orange 56”x42” </a:t>
            </a:r>
            <a:r>
              <a:rPr lang="en-US" sz="9600" dirty="0">
                <a:solidFill>
                  <a:srgbClr val="052754"/>
                </a:solidFill>
                <a:latin typeface="Arial Black" pitchFamily="-107" charset="0"/>
              </a:rPr>
              <a:t>HP </a:t>
            </a:r>
            <a:r>
              <a:rPr lang="en-US" sz="9600" dirty="0" err="1">
                <a:solidFill>
                  <a:srgbClr val="052754"/>
                </a:solidFill>
                <a:latin typeface="Arial Black" pitchFamily="-107" charset="0"/>
              </a:rPr>
              <a:t>DesignJet</a:t>
            </a:r>
            <a:r>
              <a:rPr lang="en-US" sz="9600" dirty="0">
                <a:solidFill>
                  <a:srgbClr val="052754"/>
                </a:solidFill>
                <a:latin typeface="Arial Black" pitchFamily="-107" charset="0"/>
              </a:rPr>
              <a:t> Z6200 poster</a:t>
            </a:r>
          </a:p>
        </p:txBody>
      </p:sp>
      <p:sp>
        <p:nvSpPr>
          <p:cNvPr id="14341" name="Rectangle 35"/>
          <p:cNvSpPr>
            <a:spLocks noChangeArrowheads="1"/>
          </p:cNvSpPr>
          <p:nvPr/>
        </p:nvSpPr>
        <p:spPr bwMode="auto">
          <a:xfrm>
            <a:off x="38404802" y="27494442"/>
            <a:ext cx="11468100" cy="4831292"/>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Acknowledgments</a:t>
            </a:r>
          </a:p>
          <a:p>
            <a:endParaRPr lang="en-US" sz="2600" dirty="0"/>
          </a:p>
          <a:p>
            <a:r>
              <a:rPr lang="en-US" sz="3200" dirty="0"/>
              <a:t>Check to make sure you’ve acknowledged partner and funding agencies, either with text or with their logos.</a:t>
            </a:r>
          </a:p>
        </p:txBody>
      </p:sp>
      <p:sp>
        <p:nvSpPr>
          <p:cNvPr id="14342" name="Rectangle 34"/>
          <p:cNvSpPr>
            <a:spLocks noChangeArrowheads="1"/>
          </p:cNvSpPr>
          <p:nvPr/>
        </p:nvSpPr>
        <p:spPr bwMode="auto">
          <a:xfrm>
            <a:off x="38404802" y="19588692"/>
            <a:ext cx="11468100" cy="7203017"/>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Conclusions</a:t>
            </a:r>
          </a:p>
          <a:p>
            <a:endParaRPr lang="en-US" sz="2600" dirty="0"/>
          </a:p>
          <a:p>
            <a:r>
              <a:rPr lang="en-US" sz="3200" dirty="0"/>
              <a:t>This is a modified template based on those found at </a:t>
            </a:r>
            <a:r>
              <a:rPr lang="en-US" sz="3200" dirty="0">
                <a:hlinkClick r:id="rId3"/>
              </a:rPr>
              <a:t>http://identitystandards.illinois.edu/graphicstandardsmanual/othermedia/posterpresentation.html</a:t>
            </a:r>
            <a:r>
              <a:rPr lang="en-US" sz="3200" dirty="0"/>
              <a:t>.  It has been altered for best performance on a specific printer at the College of Applied Health Sciences.</a:t>
            </a:r>
          </a:p>
          <a:p>
            <a:endParaRPr lang="en-US" sz="3200" dirty="0"/>
          </a:p>
          <a:p>
            <a:r>
              <a:rPr lang="en-US" sz="3200" dirty="0"/>
              <a:t>This template contains two pages with different color schemes.  Be sure to print just the one you want.</a:t>
            </a:r>
          </a:p>
          <a:p>
            <a:endParaRPr lang="en-US" sz="3200" dirty="0"/>
          </a:p>
        </p:txBody>
      </p:sp>
      <p:sp>
        <p:nvSpPr>
          <p:cNvPr id="14343" name="Rectangle 33"/>
          <p:cNvSpPr>
            <a:spLocks noChangeArrowheads="1"/>
          </p:cNvSpPr>
          <p:nvPr/>
        </p:nvSpPr>
        <p:spPr bwMode="auto">
          <a:xfrm>
            <a:off x="1333502" y="23014517"/>
            <a:ext cx="11468100" cy="13615458"/>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Aim</a:t>
            </a:r>
          </a:p>
          <a:p>
            <a:r>
              <a:rPr lang="en-US" sz="2600" dirty="0"/>
              <a:t> </a:t>
            </a:r>
          </a:p>
          <a:p>
            <a:r>
              <a:rPr lang="en-US" sz="3200" b="1" dirty="0"/>
              <a:t>How to use this template</a:t>
            </a:r>
            <a:endParaRPr lang="en-US" sz="3200" dirty="0"/>
          </a:p>
          <a:p>
            <a:r>
              <a:rPr lang="en-US" sz="3200" dirty="0"/>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3200" dirty="0"/>
          </a:p>
          <a:p>
            <a:r>
              <a:rPr lang="en-US" sz="3200" dirty="0"/>
              <a:t>The text boxes and photo boxes may be resized, eliminated, or added as necessary. The references to the department, college and university, including the Illinois logo, should remain.</a:t>
            </a:r>
          </a:p>
          <a:p>
            <a:endParaRPr lang="en-AU" sz="3200" dirty="0"/>
          </a:p>
        </p:txBody>
      </p:sp>
      <p:sp>
        <p:nvSpPr>
          <p:cNvPr id="14344" name="Rectangle 29"/>
          <p:cNvSpPr>
            <a:spLocks noChangeArrowheads="1"/>
          </p:cNvSpPr>
          <p:nvPr/>
        </p:nvSpPr>
        <p:spPr bwMode="auto">
          <a:xfrm>
            <a:off x="1333502" y="5446183"/>
            <a:ext cx="11468100" cy="16689917"/>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Introduction</a:t>
            </a:r>
          </a:p>
          <a:p>
            <a:r>
              <a:rPr lang="en-US" sz="2600" b="1" dirty="0"/>
              <a:t> </a:t>
            </a:r>
            <a:endParaRPr lang="en-US" sz="2600" dirty="0"/>
          </a:p>
          <a:p>
            <a:r>
              <a:rPr lang="en-US" sz="3200" dirty="0"/>
              <a:t>This editable template is for </a:t>
            </a:r>
            <a:r>
              <a:rPr lang="en-US" sz="3200" dirty="0" smtClean="0"/>
              <a:t>a poster</a:t>
            </a:r>
            <a:r>
              <a:rPr lang="en-US" sz="3200" dirty="0"/>
              <a:t>; check with the conference organizers for specific conference requirements regarding exact poster dimensions. </a:t>
            </a:r>
          </a:p>
          <a:p>
            <a:r>
              <a:rPr lang="en-US" sz="3200" dirty="0"/>
              <a:t> </a:t>
            </a:r>
          </a:p>
          <a:p>
            <a:r>
              <a:rPr lang="en-US" sz="3200" b="1" dirty="0"/>
              <a:t>Writing Style:</a:t>
            </a:r>
            <a:endParaRPr lang="en-US" sz="3200" dirty="0"/>
          </a:p>
          <a:p>
            <a:r>
              <a:rPr lang="en-US" sz="3200" dirty="0"/>
              <a:t>The writing style for scientific posters should match the guidelines for your particular research discipline. Use the campus </a:t>
            </a:r>
            <a:r>
              <a:rPr lang="en-US" sz="3200" dirty="0">
                <a:hlinkClick r:id="rId4" action="ppaction://hlinkfile"/>
              </a:rPr>
              <a:t>Writing Style Guide</a:t>
            </a:r>
            <a:r>
              <a:rPr lang="en-US" sz="3200" dirty="0"/>
              <a:t> for general guidance with academic titles, names of campus buildings, the correct way to refer to the campus, etc.</a:t>
            </a:r>
          </a:p>
          <a:p>
            <a:r>
              <a:rPr lang="en-US" sz="3200" dirty="0"/>
              <a:t> </a:t>
            </a:r>
          </a:p>
          <a:p>
            <a:r>
              <a:rPr lang="en-US" sz="3200" b="1" dirty="0"/>
              <a:t>Campus Guidelines</a:t>
            </a:r>
            <a:endParaRPr lang="en-US" sz="3200" dirty="0"/>
          </a:p>
          <a:p>
            <a:r>
              <a:rPr lang="en-US" sz="3200" dirty="0"/>
              <a:t>Authors should be aware of and follow the guidelines of the </a:t>
            </a:r>
            <a:r>
              <a:rPr lang="en-US" sz="3200" dirty="0">
                <a:hlinkClick r:id="rId5"/>
              </a:rPr>
              <a:t>Institutional Review Board</a:t>
            </a:r>
            <a:r>
              <a:rPr lang="en-US" sz="3200" dirty="0"/>
              <a:t> and the </a:t>
            </a:r>
            <a:r>
              <a:rPr lang="en-US" sz="3200" dirty="0">
                <a:hlinkClick r:id="rId6"/>
              </a:rPr>
              <a:t>guidelines for campus copyright</a:t>
            </a:r>
            <a:r>
              <a:rPr lang="en-US" sz="3200" dirty="0"/>
              <a:t>.</a:t>
            </a:r>
          </a:p>
        </p:txBody>
      </p:sp>
      <p:sp>
        <p:nvSpPr>
          <p:cNvPr id="31" name="Rectangle 30"/>
          <p:cNvSpPr>
            <a:spLocks noChangeArrowheads="1"/>
          </p:cNvSpPr>
          <p:nvPr/>
        </p:nvSpPr>
        <p:spPr bwMode="auto">
          <a:xfrm>
            <a:off x="13690602" y="5446183"/>
            <a:ext cx="11468100" cy="31183792"/>
          </a:xfrm>
          <a:prstGeom prst="rect">
            <a:avLst/>
          </a:prstGeom>
          <a:solidFill>
            <a:schemeClr val="bg1"/>
          </a:solidFill>
          <a:ln w="9525">
            <a:noFill/>
            <a:miter lim="800000"/>
            <a:headEnd/>
            <a:tailEnd/>
          </a:ln>
        </p:spPr>
        <p:txBody>
          <a:bodyPr lIns="329975" tIns="329975" rIns="329975" bIns="329975">
            <a:prstTxWarp prst="textNoShape">
              <a:avLst/>
            </a:prstTxWarp>
          </a:bodyPr>
          <a:lstStyle/>
          <a:p>
            <a:pPr marL="349224" indent="-349224">
              <a:spcBef>
                <a:spcPct val="50000"/>
              </a:spcBef>
              <a:defRPr/>
            </a:pPr>
            <a:r>
              <a:rPr lang="en-GB" sz="4400" b="1" dirty="0">
                <a:solidFill>
                  <a:srgbClr val="CC3300"/>
                </a:solidFill>
                <a:latin typeface="Arial" pitchFamily="-108" charset="0"/>
                <a:ea typeface="ＭＳ Ｐゴシック" pitchFamily="-108" charset="-128"/>
                <a:cs typeface="ＭＳ Ｐゴシック" pitchFamily="-108" charset="-128"/>
              </a:rPr>
              <a:t>Method</a:t>
            </a:r>
          </a:p>
          <a:p>
            <a:pPr marL="349224" indent="-349224">
              <a:defRPr/>
            </a:pPr>
            <a:endParaRPr lang="en-US" sz="2600" b="1" dirty="0">
              <a:latin typeface="Arial" pitchFamily="-108" charset="0"/>
              <a:ea typeface="ＭＳ Ｐゴシック" pitchFamily="-108" charset="-128"/>
              <a:cs typeface="ＭＳ Ｐゴシック" pitchFamily="-108" charset="-128"/>
            </a:endParaRPr>
          </a:p>
          <a:p>
            <a:pPr marL="349224" indent="-349224">
              <a:defRPr/>
            </a:pPr>
            <a:r>
              <a:rPr lang="en-US" sz="3200" b="1" dirty="0">
                <a:latin typeface="Arial" pitchFamily="-108" charset="0"/>
                <a:ea typeface="ＭＳ Ｐゴシック" pitchFamily="-108" charset="-128"/>
                <a:cs typeface="ＭＳ Ｐゴシック" pitchFamily="-108" charset="-128"/>
              </a:rPr>
              <a:t>Text</a:t>
            </a:r>
            <a:endParaRPr lang="en-US" sz="3200" dirty="0">
              <a:latin typeface="Arial" pitchFamily="-108" charset="0"/>
              <a:ea typeface="ＭＳ Ｐゴシック" pitchFamily="-108" charset="-128"/>
              <a:cs typeface="ＭＳ Ｐゴシック" pitchFamily="-108" charset="-128"/>
            </a:endParaRPr>
          </a:p>
          <a:p>
            <a:pPr indent="-349224">
              <a:defRPr/>
            </a:pPr>
            <a:r>
              <a:rPr lang="en-US" sz="3200" dirty="0">
                <a:latin typeface="Arial" pitchFamily="-108" charset="0"/>
                <a:ea typeface="ＭＳ Ｐゴシック" pitchFamily="-108" charset="-128"/>
                <a:cs typeface="ＭＳ Ｐゴシック" pitchFamily="-108" charset="-128"/>
              </a:rPr>
              <a:t>Be sure to spell check all text and have trusted colleagues proofread the poster. In general, </a:t>
            </a:r>
            <a:br>
              <a:rPr lang="en-US" sz="3200" dirty="0">
                <a:latin typeface="Arial" pitchFamily="-108" charset="0"/>
                <a:ea typeface="ＭＳ Ｐゴシック" pitchFamily="-108" charset="-128"/>
                <a:cs typeface="ＭＳ Ｐゴシック" pitchFamily="-108" charset="-128"/>
              </a:rPr>
            </a:br>
            <a:r>
              <a:rPr lang="en-US" sz="3200" dirty="0">
                <a:latin typeface="Arial" pitchFamily="-108" charset="0"/>
                <a:ea typeface="ＭＳ Ｐゴシック" pitchFamily="-108" charset="-128"/>
                <a:cs typeface="ＭＳ Ｐゴシック" pitchFamily="-108" charset="-128"/>
              </a:rPr>
              <a:t>authors should:</a:t>
            </a:r>
          </a:p>
          <a:p>
            <a:pPr indent="-349224">
              <a:defRPr/>
            </a:pPr>
            <a:r>
              <a:rPr lang="en-US" sz="3200" dirty="0">
                <a:latin typeface="Arial" pitchFamily="-108" charset="0"/>
                <a:ea typeface="ＭＳ Ｐゴシック" pitchFamily="-108" charset="-128"/>
                <a:cs typeface="ＭＳ Ｐゴシック" pitchFamily="-108" charset="-128"/>
              </a:rPr>
              <a:t> </a:t>
            </a:r>
          </a:p>
          <a:p>
            <a:pPr indent="-349224">
              <a:defRPr/>
            </a:pPr>
            <a:r>
              <a:rPr lang="en-US" sz="3200" dirty="0">
                <a:latin typeface="Arial" pitchFamily="-108" charset="0"/>
                <a:ea typeface="ＭＳ Ｐゴシック" pitchFamily="-108" charset="-128"/>
                <a:cs typeface="ＭＳ Ｐゴシック" pitchFamily="-108" charset="-128"/>
              </a:rPr>
              <a:t>• Use the active tense</a:t>
            </a:r>
          </a:p>
          <a:p>
            <a:pPr indent="-349224">
              <a:defRPr/>
            </a:pPr>
            <a:r>
              <a:rPr lang="en-US" sz="3200" dirty="0">
                <a:latin typeface="Arial" pitchFamily="-108" charset="0"/>
                <a:ea typeface="ＭＳ Ｐゴシック" pitchFamily="-108" charset="-128"/>
                <a:cs typeface="ＭＳ Ｐゴシック" pitchFamily="-108" charset="-128"/>
              </a:rPr>
              <a:t>• Simplify text by using bullet points</a:t>
            </a:r>
          </a:p>
          <a:p>
            <a:pPr indent="-349224">
              <a:defRPr/>
            </a:pPr>
            <a:r>
              <a:rPr lang="en-US" sz="3200" dirty="0">
                <a:latin typeface="Arial" pitchFamily="-108" charset="0"/>
                <a:ea typeface="ＭＳ Ｐゴシック" pitchFamily="-108" charset="-128"/>
                <a:cs typeface="ＭＳ Ｐゴシック" pitchFamily="-108" charset="-128"/>
              </a:rPr>
              <a:t>• Use colored graphs and charts</a:t>
            </a:r>
          </a:p>
          <a:p>
            <a:pPr indent="-349224">
              <a:defRPr/>
            </a:pPr>
            <a:r>
              <a:rPr lang="en-US" sz="3200" dirty="0">
                <a:latin typeface="Arial" pitchFamily="-108" charset="0"/>
                <a:ea typeface="ＭＳ Ｐゴシック" pitchFamily="-108" charset="-128"/>
                <a:cs typeface="ＭＳ Ｐゴシック" pitchFamily="-108" charset="-128"/>
              </a:rPr>
              <a:t>• Use bold to provide emphasis; avoid capitals </a:t>
            </a:r>
            <a:br>
              <a:rPr lang="en-US" sz="3200" dirty="0">
                <a:latin typeface="Arial" pitchFamily="-108" charset="0"/>
                <a:ea typeface="ＭＳ Ｐゴシック" pitchFamily="-108" charset="-128"/>
                <a:cs typeface="ＭＳ Ｐゴシック" pitchFamily="-108" charset="-128"/>
              </a:rPr>
            </a:br>
            <a:r>
              <a:rPr lang="en-US" sz="3200" dirty="0">
                <a:latin typeface="Arial" pitchFamily="-108" charset="0"/>
                <a:ea typeface="ＭＳ Ｐゴシック" pitchFamily="-108" charset="-128"/>
                <a:cs typeface="ＭＳ Ｐゴシック" pitchFamily="-108" charset="-128"/>
              </a:rPr>
              <a:t>  and underlining</a:t>
            </a:r>
          </a:p>
          <a:p>
            <a:pPr indent="-349224">
              <a:defRPr/>
            </a:pPr>
            <a:r>
              <a:rPr lang="en-US" sz="3200" dirty="0">
                <a:latin typeface="Arial" pitchFamily="-108" charset="0"/>
                <a:ea typeface="ＭＳ Ｐゴシック" pitchFamily="-108" charset="-128"/>
                <a:cs typeface="ＭＳ Ｐゴシック" pitchFamily="-108" charset="-128"/>
              </a:rPr>
              <a:t>• Avoid long numerical tables</a:t>
            </a:r>
          </a:p>
          <a:p>
            <a:pPr indent="-349224">
              <a:defRPr/>
            </a:pPr>
            <a:r>
              <a:rPr lang="en-US" sz="3200" dirty="0">
                <a:latin typeface="Arial" pitchFamily="-108" charset="0"/>
                <a:ea typeface="ＭＳ Ｐゴシック" pitchFamily="-108" charset="-128"/>
                <a:cs typeface="ＭＳ Ｐゴシック" pitchFamily="-108" charset="-128"/>
              </a:rPr>
              <a:t> </a:t>
            </a:r>
          </a:p>
          <a:p>
            <a:pPr indent="-256540">
              <a:defRPr/>
            </a:pPr>
            <a:r>
              <a:rPr lang="en-US" sz="3200" dirty="0">
                <a:latin typeface="Arial" pitchFamily="-108" charset="0"/>
                <a:ea typeface="ＭＳ Ｐゴシック" pitchFamily="-108" charset="-128"/>
                <a:cs typeface="ＭＳ Ｐゴシック" pitchFamily="-108" charset="-128"/>
              </a:rPr>
              <a:t>Authors should re-write their paper so that it is suitable for the brevity of the poster format. Respect your audience–as a general rule, less is more. Use a generous amount of white space to separate elements and avoid data overkill. Refer to Web sites or other sources to provide a more in-depth understanding of the research.</a:t>
            </a:r>
          </a:p>
          <a:p>
            <a:pPr indent="-256540">
              <a:defRPr/>
            </a:pPr>
            <a:endParaRPr lang="en-US" sz="3200" dirty="0">
              <a:latin typeface="Arial" pitchFamily="-108" charset="0"/>
              <a:ea typeface="ＭＳ Ｐゴシック" pitchFamily="-108" charset="-128"/>
              <a:cs typeface="ＭＳ Ｐゴシック" pitchFamily="-108" charset="-128"/>
            </a:endParaRPr>
          </a:p>
          <a:p>
            <a:pPr indent="-256540">
              <a:defRPr/>
            </a:pPr>
            <a:r>
              <a:rPr lang="en-US" sz="3200" b="1" dirty="0">
                <a:latin typeface="Arial" pitchFamily="-108" charset="0"/>
                <a:ea typeface="ＭＳ Ｐゴシック" pitchFamily="-108" charset="-128"/>
                <a:cs typeface="ＭＳ Ｐゴシック" pitchFamily="-108" charset="-128"/>
              </a:rPr>
              <a:t>Readability</a:t>
            </a:r>
            <a:endParaRPr lang="en-US" sz="3200" dirty="0">
              <a:latin typeface="Arial" pitchFamily="-108" charset="0"/>
              <a:ea typeface="ＭＳ Ｐゴシック" pitchFamily="-108" charset="-128"/>
              <a:cs typeface="ＭＳ Ｐゴシック" pitchFamily="-108" charset="-128"/>
            </a:endParaRPr>
          </a:p>
          <a:p>
            <a:pPr indent="-256540">
              <a:defRPr/>
            </a:pPr>
            <a:r>
              <a:rPr lang="en-US" sz="3200" dirty="0">
                <a:latin typeface="Arial" pitchFamily="-108" charset="0"/>
                <a:ea typeface="ＭＳ Ｐゴシック" pitchFamily="-108" charset="-128"/>
                <a:cs typeface="ＭＳ Ｐゴシック" pitchFamily="-108" charset="-128"/>
              </a:rPr>
              <a:t>Posters are large, but people are further away from them.  If you print a letter-size copy of the poster and it is not readable, it will be difficult for viewers to read it at full size without getting very close to the poster.</a:t>
            </a:r>
          </a:p>
          <a:p>
            <a:pPr indent="-349224">
              <a:defRPr/>
            </a:pPr>
            <a:endParaRPr lang="en-US" sz="3200" dirty="0">
              <a:latin typeface="Arial" pitchFamily="-108" charset="0"/>
              <a:ea typeface="ＭＳ Ｐゴシック" pitchFamily="-108" charset="-128"/>
              <a:cs typeface="ＭＳ Ｐゴシック" pitchFamily="-108" charset="-128"/>
            </a:endParaRPr>
          </a:p>
        </p:txBody>
      </p:sp>
      <p:sp>
        <p:nvSpPr>
          <p:cNvPr id="14346" name="Rectangle 31"/>
          <p:cNvSpPr>
            <a:spLocks noChangeArrowheads="1"/>
          </p:cNvSpPr>
          <p:nvPr/>
        </p:nvSpPr>
        <p:spPr bwMode="auto">
          <a:xfrm>
            <a:off x="26047702" y="5446183"/>
            <a:ext cx="11468100" cy="31183792"/>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Results</a:t>
            </a:r>
          </a:p>
          <a:p>
            <a:endParaRPr lang="en-US" sz="2600" dirty="0"/>
          </a:p>
          <a:p>
            <a:r>
              <a:rPr lang="en-US" sz="3200" b="1" dirty="0"/>
              <a:t>Images</a:t>
            </a:r>
            <a:endParaRPr lang="en-US" sz="3200" dirty="0"/>
          </a:p>
          <a:p>
            <a:r>
              <a:rPr lang="en-US" sz="3200" dirty="0"/>
              <a:t>High-resolution TIFFs or PNGs are the preferred file format for images appearing in printed posters. Avoid the use of low-resolution JPGs or GIFs, especially those downloaded from the Internet, as they will reproduce poorly.</a:t>
            </a:r>
          </a:p>
          <a:p>
            <a:r>
              <a:rPr lang="en-US" sz="3200" dirty="0"/>
              <a:t> </a:t>
            </a:r>
          </a:p>
          <a:p>
            <a:r>
              <a:rPr lang="en-US" sz="3200" dirty="0"/>
              <a:t>In order to insert an image, use the menu toolbar at the top of your screen.  Select:</a:t>
            </a:r>
          </a:p>
          <a:p>
            <a:r>
              <a:rPr lang="en-US" sz="3200" dirty="0"/>
              <a:t>1  Insert</a:t>
            </a:r>
          </a:p>
          <a:p>
            <a:r>
              <a:rPr lang="en-US" sz="3200" dirty="0"/>
              <a:t>2  Picture</a:t>
            </a:r>
          </a:p>
          <a:p>
            <a:r>
              <a:rPr lang="en-US" sz="3200" dirty="0"/>
              <a:t>3  From file </a:t>
            </a:r>
          </a:p>
          <a:p>
            <a:r>
              <a:rPr lang="en-US" sz="3200" dirty="0"/>
              <a:t>4  Find and select the correct file on your computer</a:t>
            </a:r>
          </a:p>
          <a:p>
            <a:r>
              <a:rPr lang="en-US" sz="3200" dirty="0"/>
              <a:t>5  Press OK</a:t>
            </a:r>
          </a:p>
          <a:p>
            <a:r>
              <a:rPr lang="en-US" sz="3200" dirty="0"/>
              <a:t> </a:t>
            </a:r>
          </a:p>
          <a:p>
            <a:r>
              <a:rPr lang="en-US" sz="3200" dirty="0"/>
              <a:t>Be aware of the image size you are importing.  Very large images may create files larger than your computer can comfortably work with and print.  Small images may not print well.  Try viewing the poster at 200% zoom on a monitor to get an idea of the print quality.  As a general guideline, you should have at least 240 to 300 dots of resolution per printed inch (dpi), 600dpi is considered High Quality, and the printer can go up to 1200dpi.  If you prefer to think in megapixels and printed area, one megapixel will cover about 17 in</a:t>
            </a:r>
            <a:r>
              <a:rPr lang="en-US" sz="3200" baseline="30000" dirty="0"/>
              <a:t>2</a:t>
            </a:r>
            <a:r>
              <a:rPr lang="en-US" sz="3200" dirty="0"/>
              <a:t> at 240dpi, 11 in</a:t>
            </a:r>
            <a:r>
              <a:rPr lang="en-US" sz="3200" baseline="30000" dirty="0"/>
              <a:t>2</a:t>
            </a:r>
            <a:r>
              <a:rPr lang="en-US" sz="3200" dirty="0"/>
              <a:t> at 300dpi, or  2.7 in</a:t>
            </a:r>
            <a:r>
              <a:rPr lang="en-US" sz="3200" baseline="30000" dirty="0"/>
              <a:t>2</a:t>
            </a:r>
            <a:r>
              <a:rPr lang="en-US" sz="3200" dirty="0"/>
              <a:t> at 600dpi</a:t>
            </a:r>
            <a:r>
              <a:rPr lang="en-US" sz="3200" dirty="0" smtClean="0"/>
              <a:t>.</a:t>
            </a:r>
            <a:endParaRPr lang="en-US" sz="3200" dirty="0"/>
          </a:p>
        </p:txBody>
      </p:sp>
      <p:sp>
        <p:nvSpPr>
          <p:cNvPr id="14347" name="Rectangle 32"/>
          <p:cNvSpPr>
            <a:spLocks noChangeArrowheads="1"/>
          </p:cNvSpPr>
          <p:nvPr/>
        </p:nvSpPr>
        <p:spPr bwMode="auto">
          <a:xfrm>
            <a:off x="38404802" y="5446183"/>
            <a:ext cx="11468100" cy="13176250"/>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US" sz="3200" b="1" dirty="0"/>
              <a:t>Printing</a:t>
            </a:r>
            <a:endParaRPr lang="en-AU" sz="3200" dirty="0"/>
          </a:p>
          <a:p>
            <a:r>
              <a:rPr lang="en-US" sz="3200" dirty="0"/>
              <a:t>Your print driver must be configured to send both a user name and an accounting code along with the print job.</a:t>
            </a:r>
          </a:p>
          <a:p>
            <a:endParaRPr lang="en-US" sz="3200" b="1" dirty="0"/>
          </a:p>
          <a:p>
            <a:r>
              <a:rPr lang="en-US" sz="3200" b="1" dirty="0"/>
              <a:t>Resolving Printing Problems</a:t>
            </a:r>
          </a:p>
          <a:p>
            <a:r>
              <a:rPr lang="en-US" sz="3200" dirty="0"/>
              <a:t>PowerPoint does not always create the best files for printing.  We strongly recommend exporting your poster as a PDF, and reviewing and printing from Acrobat. </a:t>
            </a:r>
          </a:p>
          <a:p>
            <a:endParaRPr lang="en-US" sz="3200" dirty="0"/>
          </a:p>
          <a:p>
            <a:r>
              <a:rPr lang="en-US" sz="3200" b="1" dirty="0"/>
              <a:t>Resizing</a:t>
            </a:r>
          </a:p>
          <a:p>
            <a:r>
              <a:rPr lang="en-US" sz="3200" dirty="0"/>
              <a:t>In PowerPoint’s Page Setup, you may choose any dimensions you wish, but your poster will be printed on 42” paper. </a:t>
            </a:r>
            <a:r>
              <a:rPr lang="en-US" sz="3200" dirty="0" smtClean="0"/>
              <a:t> We </a:t>
            </a:r>
            <a:r>
              <a:rPr lang="en-US" sz="3200" dirty="0"/>
              <a:t>strongly recommend that one of your dimensions should be 41.5 “, which will print nicely on 42” paper, or else you will need to trim your poster.</a:t>
            </a:r>
          </a:p>
          <a:p>
            <a:endParaRPr lang="en-US" sz="3200" dirty="0"/>
          </a:p>
          <a:p>
            <a:r>
              <a:rPr lang="en-US" sz="3200" dirty="0"/>
              <a:t>PowerPoint slides cannot be more than 56” in either direction.  If you need a larger poster, you will need to use other software such as Microsoft Publisher or Adobe InDesign.</a:t>
            </a:r>
          </a:p>
          <a:p>
            <a:endParaRPr lang="en-US" sz="3200" dirty="0"/>
          </a:p>
          <a:p>
            <a:r>
              <a:rPr lang="en-US" sz="3200" dirty="0"/>
              <a:t>Please be aware that resizing will change your font size</a:t>
            </a:r>
            <a:r>
              <a:rPr lang="en-US" sz="3200" dirty="0" smtClean="0"/>
              <a:t>.  Adjust carefully!</a:t>
            </a:r>
            <a:endParaRPr lang="en-US" sz="2600" dirty="0"/>
          </a:p>
        </p:txBody>
      </p:sp>
      <p:sp>
        <p:nvSpPr>
          <p:cNvPr id="14348" name="Rectangle 13"/>
          <p:cNvSpPr>
            <a:spLocks noChangeArrowheads="1"/>
          </p:cNvSpPr>
          <p:nvPr/>
        </p:nvSpPr>
        <p:spPr bwMode="auto">
          <a:xfrm>
            <a:off x="26581102" y="30290737"/>
            <a:ext cx="10401300" cy="4148690"/>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14349" name="Text Box 14"/>
          <p:cNvSpPr txBox="1">
            <a:spLocks noChangeArrowheads="1"/>
          </p:cNvSpPr>
          <p:nvPr/>
        </p:nvSpPr>
        <p:spPr bwMode="auto">
          <a:xfrm>
            <a:off x="26581102" y="34576679"/>
            <a:ext cx="10401300" cy="1561960"/>
          </a:xfrm>
          <a:prstGeom prst="rect">
            <a:avLst/>
          </a:prstGeom>
          <a:noFill/>
          <a:ln w="9525">
            <a:noFill/>
            <a:miter lim="800000"/>
            <a:headEnd/>
            <a:tailEnd/>
          </a:ln>
        </p:spPr>
        <p:txBody>
          <a:bodyPr lIns="0" tIns="41907" rIns="0" bIns="41907">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2400" i="1" dirty="0">
                <a:latin typeface="Times New Roman" pitchFamily="18" charset="0"/>
                <a:cs typeface="Times New Roman" pitchFamily="18" charset="0"/>
              </a:rPr>
              <a:t>.</a:t>
            </a:r>
            <a:endParaRPr lang="en-AU" sz="2400" i="1" dirty="0">
              <a:latin typeface="Times New Roman" pitchFamily="18" charset="0"/>
              <a:cs typeface="Times New Roman" pitchFamily="18" charset="0"/>
            </a:endParaRPr>
          </a:p>
        </p:txBody>
      </p:sp>
      <p:sp>
        <p:nvSpPr>
          <p:cNvPr id="14350" name="Rectangle 15"/>
          <p:cNvSpPr>
            <a:spLocks noChangeArrowheads="1"/>
          </p:cNvSpPr>
          <p:nvPr/>
        </p:nvSpPr>
        <p:spPr bwMode="auto">
          <a:xfrm>
            <a:off x="26581100" y="25356963"/>
            <a:ext cx="6298936" cy="4148690"/>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14351" name="Text Box 16"/>
          <p:cNvSpPr txBox="1">
            <a:spLocks noChangeArrowheads="1"/>
          </p:cNvSpPr>
          <p:nvPr/>
        </p:nvSpPr>
        <p:spPr bwMode="auto">
          <a:xfrm>
            <a:off x="32893000" y="25119061"/>
            <a:ext cx="4089400" cy="2918522"/>
          </a:xfrm>
          <a:prstGeom prst="rect">
            <a:avLst/>
          </a:prstGeom>
          <a:noFill/>
          <a:ln w="9525">
            <a:noFill/>
            <a:miter lim="800000"/>
            <a:headEnd/>
            <a:tailEnd/>
          </a:ln>
        </p:spPr>
        <p:txBody>
          <a:bodyPr lIns="164988" tIns="164988" rIns="164988" bIns="164988">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1900" i="1" dirty="0">
                <a:latin typeface="Times New Roman" pitchFamily="18" charset="0"/>
                <a:cs typeface="Times New Roman" pitchFamily="18" charset="0"/>
              </a:rPr>
              <a:t>.</a:t>
            </a:r>
            <a:endParaRPr lang="en-AU" sz="1900" i="1" dirty="0">
              <a:latin typeface="Times New Roman" pitchFamily="18" charset="0"/>
              <a:cs typeface="Times New Roman" pitchFamily="18" charset="0"/>
            </a:endParaRPr>
          </a:p>
        </p:txBody>
      </p:sp>
      <p:sp>
        <p:nvSpPr>
          <p:cNvPr id="14352" name="Text Box 17"/>
          <p:cNvSpPr txBox="1">
            <a:spLocks noChangeArrowheads="1"/>
          </p:cNvSpPr>
          <p:nvPr/>
        </p:nvSpPr>
        <p:spPr bwMode="auto">
          <a:xfrm>
            <a:off x="14224000" y="25093438"/>
            <a:ext cx="4089400" cy="2918522"/>
          </a:xfrm>
          <a:prstGeom prst="rect">
            <a:avLst/>
          </a:prstGeom>
          <a:noFill/>
          <a:ln w="9525">
            <a:noFill/>
            <a:miter lim="800000"/>
            <a:headEnd/>
            <a:tailEnd/>
          </a:ln>
        </p:spPr>
        <p:txBody>
          <a:bodyPr lIns="164988" tIns="164988" rIns="164988" bIns="164988">
            <a:prstTxWarp prst="textNoShape">
              <a:avLst/>
            </a:prstTxWarp>
            <a:spAutoFit/>
          </a:bodyPr>
          <a:lstStyle/>
          <a:p>
            <a:pPr algn="r"/>
            <a:r>
              <a:rPr lang="en-AU" sz="2400" i="1" dirty="0">
                <a:latin typeface="Times New Roman" pitchFamily="18" charset="0"/>
                <a:cs typeface="Times New Roman" pitchFamily="18" charset="0"/>
              </a:rPr>
              <a:t>Captions set in a serif style font such as Times, 18 to 24 size, italic style. </a:t>
            </a:r>
          </a:p>
          <a:p>
            <a:pPr algn="r"/>
            <a:endParaRPr lang="en-AU" sz="2400" i="1" dirty="0">
              <a:latin typeface="Times New Roman" pitchFamily="18" charset="0"/>
              <a:cs typeface="Times New Roman" pitchFamily="18" charset="0"/>
            </a:endParaRPr>
          </a:p>
          <a:p>
            <a:pPr algn="r"/>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1900" i="1" dirty="0"/>
              <a:t>.</a:t>
            </a:r>
            <a:endParaRPr lang="en-AU" sz="1900" i="1" dirty="0"/>
          </a:p>
        </p:txBody>
      </p:sp>
      <p:sp>
        <p:nvSpPr>
          <p:cNvPr id="14353" name="Rectangle 18"/>
          <p:cNvSpPr>
            <a:spLocks noChangeArrowheads="1"/>
          </p:cNvSpPr>
          <p:nvPr/>
        </p:nvSpPr>
        <p:spPr bwMode="auto">
          <a:xfrm>
            <a:off x="18326369" y="25356963"/>
            <a:ext cx="6298935" cy="4148690"/>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14354" name="Rectangle 19"/>
          <p:cNvSpPr>
            <a:spLocks noChangeArrowheads="1"/>
          </p:cNvSpPr>
          <p:nvPr/>
        </p:nvSpPr>
        <p:spPr bwMode="auto">
          <a:xfrm>
            <a:off x="14224002" y="30290737"/>
            <a:ext cx="10401300" cy="4148690"/>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14355" name="Text Box 20"/>
          <p:cNvSpPr txBox="1">
            <a:spLocks noChangeArrowheads="1"/>
          </p:cNvSpPr>
          <p:nvPr/>
        </p:nvSpPr>
        <p:spPr bwMode="auto">
          <a:xfrm>
            <a:off x="14224002" y="34576679"/>
            <a:ext cx="10401300" cy="1561960"/>
          </a:xfrm>
          <a:prstGeom prst="rect">
            <a:avLst/>
          </a:prstGeom>
          <a:noFill/>
          <a:ln w="9525">
            <a:noFill/>
            <a:miter lim="800000"/>
            <a:headEnd/>
            <a:tailEnd/>
          </a:ln>
        </p:spPr>
        <p:txBody>
          <a:bodyPr lIns="0" tIns="41907" rIns="0" bIns="41907">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2400" i="1" dirty="0">
                <a:latin typeface="Times New Roman" pitchFamily="18" charset="0"/>
                <a:cs typeface="Times New Roman" pitchFamily="18" charset="0"/>
              </a:rPr>
              <a:t>.</a:t>
            </a:r>
            <a:endParaRPr lang="en-AU" sz="2400" i="1" dirty="0">
              <a:latin typeface="Times New Roman" pitchFamily="18" charset="0"/>
              <a:cs typeface="Times New Roman" pitchFamily="18" charset="0"/>
            </a:endParaRPr>
          </a:p>
        </p:txBody>
      </p:sp>
      <p:sp>
        <p:nvSpPr>
          <p:cNvPr id="14356" name="Rectangle 21"/>
          <p:cNvSpPr>
            <a:spLocks noChangeArrowheads="1"/>
          </p:cNvSpPr>
          <p:nvPr/>
        </p:nvSpPr>
        <p:spPr bwMode="auto">
          <a:xfrm>
            <a:off x="14224000" y="20432339"/>
            <a:ext cx="6298936" cy="4148688"/>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14357" name="Text Box 22"/>
          <p:cNvSpPr txBox="1">
            <a:spLocks noChangeArrowheads="1"/>
          </p:cNvSpPr>
          <p:nvPr/>
        </p:nvSpPr>
        <p:spPr bwMode="auto">
          <a:xfrm>
            <a:off x="20535900" y="20194436"/>
            <a:ext cx="4089400" cy="2918522"/>
          </a:xfrm>
          <a:prstGeom prst="rect">
            <a:avLst/>
          </a:prstGeom>
          <a:noFill/>
          <a:ln w="9525">
            <a:noFill/>
            <a:miter lim="800000"/>
            <a:headEnd/>
            <a:tailEnd/>
          </a:ln>
        </p:spPr>
        <p:txBody>
          <a:bodyPr lIns="164988" tIns="164988" rIns="164988" bIns="164988">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2400" i="1" dirty="0">
                <a:latin typeface="Times New Roman" pitchFamily="18" charset="0"/>
                <a:cs typeface="Times New Roman" pitchFamily="18" charset="0"/>
              </a:rPr>
              <a:t>.</a:t>
            </a:r>
            <a:endParaRPr lang="en-AU" sz="2400" i="1" dirty="0">
              <a:latin typeface="Times New Roman" pitchFamily="18" charset="0"/>
              <a:cs typeface="Times New Roman" pitchFamily="18" charset="0"/>
            </a:endParaRPr>
          </a:p>
        </p:txBody>
      </p:sp>
      <p:sp>
        <p:nvSpPr>
          <p:cNvPr id="14358" name="Rectangle 21"/>
          <p:cNvSpPr>
            <a:spLocks noChangeArrowheads="1"/>
          </p:cNvSpPr>
          <p:nvPr/>
        </p:nvSpPr>
        <p:spPr bwMode="auto">
          <a:xfrm>
            <a:off x="26594069" y="20432339"/>
            <a:ext cx="6298935" cy="4148688"/>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14359" name="Text Box 22"/>
          <p:cNvSpPr txBox="1">
            <a:spLocks noChangeArrowheads="1"/>
          </p:cNvSpPr>
          <p:nvPr/>
        </p:nvSpPr>
        <p:spPr bwMode="auto">
          <a:xfrm>
            <a:off x="32905965" y="20194436"/>
            <a:ext cx="4089400" cy="2918522"/>
          </a:xfrm>
          <a:prstGeom prst="rect">
            <a:avLst/>
          </a:prstGeom>
          <a:noFill/>
          <a:ln w="9525">
            <a:noFill/>
            <a:miter lim="800000"/>
            <a:headEnd/>
            <a:tailEnd/>
          </a:ln>
        </p:spPr>
        <p:txBody>
          <a:bodyPr lIns="164988" tIns="164988" rIns="164988" bIns="164988">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2400" i="1" dirty="0">
                <a:latin typeface="Times New Roman" pitchFamily="18" charset="0"/>
                <a:cs typeface="Times New Roman" pitchFamily="18" charset="0"/>
              </a:rPr>
              <a:t>.</a:t>
            </a:r>
            <a:endParaRPr lang="en-AU" sz="2400" i="1" dirty="0">
              <a:latin typeface="Times New Roman" pitchFamily="18" charset="0"/>
              <a:cs typeface="Times New Roman" pitchFamily="18" charset="0"/>
            </a:endParaRPr>
          </a:p>
        </p:txBody>
      </p:sp>
      <p:sp>
        <p:nvSpPr>
          <p:cNvPr id="14360" name="Rectangle 35"/>
          <p:cNvSpPr>
            <a:spLocks noChangeArrowheads="1"/>
          </p:cNvSpPr>
          <p:nvPr/>
        </p:nvSpPr>
        <p:spPr bwMode="auto">
          <a:xfrm>
            <a:off x="38404802" y="33204150"/>
            <a:ext cx="11468100" cy="3425825"/>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endParaRPr lang="en-US" sz="2600"/>
          </a:p>
        </p:txBody>
      </p:sp>
      <p:pic>
        <p:nvPicPr>
          <p:cNvPr id="14361" name="Picture 90" descr="wordmark_horz_bold.eps"/>
          <p:cNvPicPr>
            <a:picLocks noChangeAspect="1"/>
          </p:cNvPicPr>
          <p:nvPr/>
        </p:nvPicPr>
        <p:blipFill>
          <a:blip r:embed="rId7"/>
          <a:srcRect/>
          <a:stretch>
            <a:fillRect/>
          </a:stretch>
        </p:blipFill>
        <p:spPr bwMode="auto">
          <a:xfrm>
            <a:off x="38849304" y="34063072"/>
            <a:ext cx="10369222" cy="17079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99">
              <a:srgbClr val="FFFFFF"/>
            </a:gs>
            <a:gs pos="100000">
              <a:srgbClr val="5771A1"/>
            </a:gs>
          </a:gsLst>
          <a:lin ang="5400000"/>
        </a:gradFill>
        <a:effectLst/>
      </p:bgPr>
    </p:bg>
    <p:spTree>
      <p:nvGrpSpPr>
        <p:cNvPr id="1" name=""/>
        <p:cNvGrpSpPr/>
        <p:nvPr/>
      </p:nvGrpSpPr>
      <p:grpSpPr>
        <a:xfrm>
          <a:off x="0" y="0"/>
          <a:ext cx="0" cy="0"/>
          <a:chOff x="0" y="0"/>
          <a:chExt cx="0" cy="0"/>
        </a:xfrm>
      </p:grpSpPr>
      <p:cxnSp>
        <p:nvCxnSpPr>
          <p:cNvPr id="26" name="Straight Connector 25"/>
          <p:cNvCxnSpPr/>
          <p:nvPr/>
        </p:nvCxnSpPr>
        <p:spPr>
          <a:xfrm>
            <a:off x="0" y="4743451"/>
            <a:ext cx="51206400" cy="1832"/>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27" name="Rectangle 5"/>
          <p:cNvSpPr>
            <a:spLocks noChangeArrowheads="1"/>
          </p:cNvSpPr>
          <p:nvPr/>
        </p:nvSpPr>
        <p:spPr bwMode="auto">
          <a:xfrm>
            <a:off x="1333500" y="2814595"/>
            <a:ext cx="48539400" cy="1315543"/>
          </a:xfrm>
          <a:prstGeom prst="rect">
            <a:avLst/>
          </a:prstGeom>
          <a:noFill/>
          <a:ln w="9525">
            <a:noFill/>
            <a:miter lim="800000"/>
            <a:headEnd/>
            <a:tailEnd/>
          </a:ln>
        </p:spPr>
        <p:txBody>
          <a:bodyPr lIns="83634" tIns="41810" rIns="83634" bIns="41810">
            <a:prstTxWarp prst="textNoShape">
              <a:avLst/>
            </a:prstTxWarp>
            <a:spAutoFit/>
          </a:bodyPr>
          <a:lstStyle/>
          <a:p>
            <a:pPr>
              <a:spcBef>
                <a:spcPct val="50000"/>
              </a:spcBef>
            </a:pPr>
            <a:r>
              <a:rPr lang="en-US" sz="4800" b="1" dirty="0"/>
              <a:t>Presenter name, Associates and Collaborators</a:t>
            </a:r>
            <a:r>
              <a:rPr lang="en-US" sz="4400" b="1" dirty="0"/>
              <a:t/>
            </a:r>
            <a:br>
              <a:rPr lang="en-US" sz="4400" b="1" dirty="0"/>
            </a:br>
            <a:r>
              <a:rPr lang="en-US" sz="3200" b="1" dirty="0"/>
              <a:t>Department of XXXXXXXXXXXXXXXX, College of Applied Health Sciences, University of Illinois at Urbana-Champaign</a:t>
            </a:r>
          </a:p>
        </p:txBody>
      </p:sp>
      <p:sp>
        <p:nvSpPr>
          <p:cNvPr id="28" name="TextBox 93"/>
          <p:cNvSpPr txBox="1">
            <a:spLocks noChangeArrowheads="1"/>
          </p:cNvSpPr>
          <p:nvPr/>
        </p:nvSpPr>
        <p:spPr bwMode="auto">
          <a:xfrm>
            <a:off x="1333500" y="1022993"/>
            <a:ext cx="48539400" cy="1561960"/>
          </a:xfrm>
          <a:prstGeom prst="rect">
            <a:avLst/>
          </a:prstGeom>
          <a:noFill/>
          <a:ln w="9525">
            <a:noFill/>
            <a:miter lim="800000"/>
            <a:headEnd/>
            <a:tailEnd/>
          </a:ln>
        </p:spPr>
        <p:txBody>
          <a:bodyPr lIns="83813" tIns="41907" rIns="83813" bIns="41907">
            <a:prstTxWarp prst="textNoShape">
              <a:avLst/>
            </a:prstTxWarp>
            <a:spAutoFit/>
          </a:bodyPr>
          <a:lstStyle/>
          <a:p>
            <a:r>
              <a:rPr lang="en-US" sz="9600" dirty="0">
                <a:solidFill>
                  <a:srgbClr val="052754"/>
                </a:solidFill>
                <a:latin typeface="Arial Black" pitchFamily="-107" charset="0"/>
              </a:rPr>
              <a:t>Template for </a:t>
            </a:r>
            <a:r>
              <a:rPr lang="en-US" sz="9600" dirty="0" smtClean="0">
                <a:solidFill>
                  <a:srgbClr val="052754"/>
                </a:solidFill>
                <a:latin typeface="Arial Black" pitchFamily="-107" charset="0"/>
              </a:rPr>
              <a:t>a Blue 56”x42” </a:t>
            </a:r>
            <a:r>
              <a:rPr lang="en-US" sz="9600" dirty="0">
                <a:solidFill>
                  <a:srgbClr val="052754"/>
                </a:solidFill>
                <a:latin typeface="Arial Black" pitchFamily="-107" charset="0"/>
              </a:rPr>
              <a:t>HP </a:t>
            </a:r>
            <a:r>
              <a:rPr lang="en-US" sz="9600" dirty="0" err="1">
                <a:solidFill>
                  <a:srgbClr val="052754"/>
                </a:solidFill>
                <a:latin typeface="Arial Black" pitchFamily="-107" charset="0"/>
              </a:rPr>
              <a:t>DesignJet</a:t>
            </a:r>
            <a:r>
              <a:rPr lang="en-US" sz="9600" dirty="0">
                <a:solidFill>
                  <a:srgbClr val="052754"/>
                </a:solidFill>
                <a:latin typeface="Arial Black" pitchFamily="-107" charset="0"/>
              </a:rPr>
              <a:t> Z6200 poster</a:t>
            </a:r>
          </a:p>
        </p:txBody>
      </p:sp>
      <p:sp>
        <p:nvSpPr>
          <p:cNvPr id="29" name="Rectangle 35"/>
          <p:cNvSpPr>
            <a:spLocks noChangeArrowheads="1"/>
          </p:cNvSpPr>
          <p:nvPr/>
        </p:nvSpPr>
        <p:spPr bwMode="auto">
          <a:xfrm>
            <a:off x="38404802" y="27494442"/>
            <a:ext cx="11468100" cy="4831292"/>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Acknowledgments</a:t>
            </a:r>
          </a:p>
          <a:p>
            <a:endParaRPr lang="en-US" sz="2600" dirty="0"/>
          </a:p>
          <a:p>
            <a:r>
              <a:rPr lang="en-US" sz="3200" dirty="0"/>
              <a:t>Check to make sure you’ve acknowledged partner and funding agencies, either with text or with their logos.</a:t>
            </a:r>
          </a:p>
        </p:txBody>
      </p:sp>
      <p:sp>
        <p:nvSpPr>
          <p:cNvPr id="30" name="Rectangle 34"/>
          <p:cNvSpPr>
            <a:spLocks noChangeArrowheads="1"/>
          </p:cNvSpPr>
          <p:nvPr/>
        </p:nvSpPr>
        <p:spPr bwMode="auto">
          <a:xfrm>
            <a:off x="38404802" y="19588692"/>
            <a:ext cx="11468100" cy="7203017"/>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Conclusions</a:t>
            </a:r>
          </a:p>
          <a:p>
            <a:endParaRPr lang="en-US" sz="2600" dirty="0"/>
          </a:p>
          <a:p>
            <a:r>
              <a:rPr lang="en-US" sz="3200" dirty="0"/>
              <a:t>This is a modified template based on those found at </a:t>
            </a:r>
            <a:r>
              <a:rPr lang="en-US" sz="3200" dirty="0">
                <a:hlinkClick r:id="rId3"/>
              </a:rPr>
              <a:t>http://identitystandards.illinois.edu/graphicstandardsmanual/othermedia/posterpresentation.html</a:t>
            </a:r>
            <a:r>
              <a:rPr lang="en-US" sz="3200" dirty="0"/>
              <a:t>.  It has been altered for best performance on a specific printer at the College of Applied Health Sciences.</a:t>
            </a:r>
          </a:p>
          <a:p>
            <a:endParaRPr lang="en-US" sz="3200" dirty="0"/>
          </a:p>
          <a:p>
            <a:r>
              <a:rPr lang="en-US" sz="3200" dirty="0"/>
              <a:t>This template contains two pages with different color schemes.  Be sure to print just the one you want.</a:t>
            </a:r>
          </a:p>
          <a:p>
            <a:endParaRPr lang="en-US" sz="3200" dirty="0"/>
          </a:p>
        </p:txBody>
      </p:sp>
      <p:sp>
        <p:nvSpPr>
          <p:cNvPr id="31" name="Rectangle 33"/>
          <p:cNvSpPr>
            <a:spLocks noChangeArrowheads="1"/>
          </p:cNvSpPr>
          <p:nvPr/>
        </p:nvSpPr>
        <p:spPr bwMode="auto">
          <a:xfrm>
            <a:off x="1333502" y="23014517"/>
            <a:ext cx="11468100" cy="13615458"/>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Aim</a:t>
            </a:r>
          </a:p>
          <a:p>
            <a:r>
              <a:rPr lang="en-US" sz="2600" dirty="0"/>
              <a:t> </a:t>
            </a:r>
          </a:p>
          <a:p>
            <a:r>
              <a:rPr lang="en-US" sz="3200" b="1" dirty="0"/>
              <a:t>How to use this template</a:t>
            </a:r>
            <a:endParaRPr lang="en-US" sz="3200" dirty="0"/>
          </a:p>
          <a:p>
            <a:r>
              <a:rPr lang="en-US" sz="3200" dirty="0"/>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3200" dirty="0"/>
          </a:p>
          <a:p>
            <a:r>
              <a:rPr lang="en-US" sz="3200" dirty="0"/>
              <a:t>The text boxes and photo boxes may be resized, eliminated, or added as necessary. The references to the department, college and university, including the Illinois logo, should remain</a:t>
            </a:r>
            <a:r>
              <a:rPr lang="en-US" sz="3200" dirty="0" smtClean="0"/>
              <a:t>.</a:t>
            </a:r>
            <a:endParaRPr lang="en-AU" sz="3200" dirty="0"/>
          </a:p>
        </p:txBody>
      </p:sp>
      <p:sp>
        <p:nvSpPr>
          <p:cNvPr id="32" name="Rectangle 29"/>
          <p:cNvSpPr>
            <a:spLocks noChangeArrowheads="1"/>
          </p:cNvSpPr>
          <p:nvPr/>
        </p:nvSpPr>
        <p:spPr bwMode="auto">
          <a:xfrm>
            <a:off x="1333502" y="5446183"/>
            <a:ext cx="11468100" cy="16689917"/>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Introduction</a:t>
            </a:r>
          </a:p>
          <a:p>
            <a:r>
              <a:rPr lang="en-US" sz="2600" b="1" dirty="0"/>
              <a:t> </a:t>
            </a:r>
            <a:endParaRPr lang="en-US" sz="2600" dirty="0"/>
          </a:p>
          <a:p>
            <a:r>
              <a:rPr lang="en-US" sz="3200" dirty="0"/>
              <a:t>This editable template is for </a:t>
            </a:r>
            <a:r>
              <a:rPr lang="en-US" sz="3200" dirty="0" smtClean="0"/>
              <a:t>a poster</a:t>
            </a:r>
            <a:r>
              <a:rPr lang="en-US" sz="3200" dirty="0"/>
              <a:t>; check with the conference organizers for specific conference requirements regarding exact poster dimensions. </a:t>
            </a:r>
          </a:p>
          <a:p>
            <a:r>
              <a:rPr lang="en-US" sz="3200" dirty="0"/>
              <a:t> </a:t>
            </a:r>
          </a:p>
          <a:p>
            <a:r>
              <a:rPr lang="en-US" sz="3200" b="1" dirty="0"/>
              <a:t>Writing Style:</a:t>
            </a:r>
            <a:endParaRPr lang="en-US" sz="3200" dirty="0"/>
          </a:p>
          <a:p>
            <a:r>
              <a:rPr lang="en-US" sz="3200" dirty="0"/>
              <a:t>The writing style for scientific posters should match the guidelines for your particular research discipline. Use the campus </a:t>
            </a:r>
            <a:r>
              <a:rPr lang="en-US" sz="3200" dirty="0">
                <a:hlinkClick r:id="rId4" action="ppaction://hlinkfile"/>
              </a:rPr>
              <a:t>Writing Style Guide</a:t>
            </a:r>
            <a:r>
              <a:rPr lang="en-US" sz="3200" dirty="0"/>
              <a:t> for general guidance with academic titles, names of campus buildings, the correct way to refer to the campus, etc.</a:t>
            </a:r>
          </a:p>
          <a:p>
            <a:r>
              <a:rPr lang="en-US" sz="3200" dirty="0"/>
              <a:t> </a:t>
            </a:r>
          </a:p>
          <a:p>
            <a:r>
              <a:rPr lang="en-US" sz="3200" b="1" dirty="0"/>
              <a:t>Campus Guidelines</a:t>
            </a:r>
            <a:endParaRPr lang="en-US" sz="3200" dirty="0"/>
          </a:p>
          <a:p>
            <a:r>
              <a:rPr lang="en-US" sz="3200" dirty="0"/>
              <a:t>Authors should be aware of and follow the guidelines of the </a:t>
            </a:r>
            <a:r>
              <a:rPr lang="en-US" sz="3200" dirty="0">
                <a:hlinkClick r:id="rId5"/>
              </a:rPr>
              <a:t>Institutional Review Board</a:t>
            </a:r>
            <a:r>
              <a:rPr lang="en-US" sz="3200" dirty="0"/>
              <a:t> and the </a:t>
            </a:r>
            <a:r>
              <a:rPr lang="en-US" sz="3200" dirty="0">
                <a:hlinkClick r:id="rId6"/>
              </a:rPr>
              <a:t>guidelines for campus copyright</a:t>
            </a:r>
            <a:r>
              <a:rPr lang="en-US" sz="3200" dirty="0"/>
              <a:t>.</a:t>
            </a:r>
          </a:p>
        </p:txBody>
      </p:sp>
      <p:sp>
        <p:nvSpPr>
          <p:cNvPr id="33" name="Rectangle 32"/>
          <p:cNvSpPr>
            <a:spLocks noChangeArrowheads="1"/>
          </p:cNvSpPr>
          <p:nvPr/>
        </p:nvSpPr>
        <p:spPr bwMode="auto">
          <a:xfrm>
            <a:off x="13690602" y="5446183"/>
            <a:ext cx="11468100" cy="31183792"/>
          </a:xfrm>
          <a:prstGeom prst="rect">
            <a:avLst/>
          </a:prstGeom>
          <a:solidFill>
            <a:schemeClr val="bg1"/>
          </a:solidFill>
          <a:ln w="9525">
            <a:noFill/>
            <a:miter lim="800000"/>
            <a:headEnd/>
            <a:tailEnd/>
          </a:ln>
        </p:spPr>
        <p:txBody>
          <a:bodyPr lIns="329975" tIns="329975" rIns="329975" bIns="329975">
            <a:prstTxWarp prst="textNoShape">
              <a:avLst/>
            </a:prstTxWarp>
          </a:bodyPr>
          <a:lstStyle/>
          <a:p>
            <a:pPr marL="349224" indent="-349224">
              <a:spcBef>
                <a:spcPct val="50000"/>
              </a:spcBef>
              <a:defRPr/>
            </a:pPr>
            <a:r>
              <a:rPr lang="en-GB" sz="4400" b="1" dirty="0">
                <a:solidFill>
                  <a:srgbClr val="CC3300"/>
                </a:solidFill>
                <a:latin typeface="Arial" pitchFamily="-108" charset="0"/>
                <a:ea typeface="ＭＳ Ｐゴシック" pitchFamily="-108" charset="-128"/>
                <a:cs typeface="ＭＳ Ｐゴシック" pitchFamily="-108" charset="-128"/>
              </a:rPr>
              <a:t>Method</a:t>
            </a:r>
          </a:p>
          <a:p>
            <a:pPr marL="349224" indent="-349224">
              <a:defRPr/>
            </a:pPr>
            <a:endParaRPr lang="en-US" sz="2600" b="1" dirty="0">
              <a:latin typeface="Arial" pitchFamily="-108" charset="0"/>
              <a:ea typeface="ＭＳ Ｐゴシック" pitchFamily="-108" charset="-128"/>
              <a:cs typeface="ＭＳ Ｐゴシック" pitchFamily="-108" charset="-128"/>
            </a:endParaRPr>
          </a:p>
          <a:p>
            <a:pPr marL="349224" indent="-349224">
              <a:defRPr/>
            </a:pPr>
            <a:r>
              <a:rPr lang="en-US" sz="3200" b="1" dirty="0">
                <a:latin typeface="Arial" pitchFamily="-108" charset="0"/>
                <a:ea typeface="ＭＳ Ｐゴシック" pitchFamily="-108" charset="-128"/>
                <a:cs typeface="ＭＳ Ｐゴシック" pitchFamily="-108" charset="-128"/>
              </a:rPr>
              <a:t>Text</a:t>
            </a:r>
            <a:endParaRPr lang="en-US" sz="3200" dirty="0">
              <a:latin typeface="Arial" pitchFamily="-108" charset="0"/>
              <a:ea typeface="ＭＳ Ｐゴシック" pitchFamily="-108" charset="-128"/>
              <a:cs typeface="ＭＳ Ｐゴシック" pitchFamily="-108" charset="-128"/>
            </a:endParaRPr>
          </a:p>
          <a:p>
            <a:pPr indent="-349224">
              <a:defRPr/>
            </a:pPr>
            <a:r>
              <a:rPr lang="en-US" sz="3200" dirty="0">
                <a:latin typeface="Arial" pitchFamily="-108" charset="0"/>
                <a:ea typeface="ＭＳ Ｐゴシック" pitchFamily="-108" charset="-128"/>
                <a:cs typeface="ＭＳ Ｐゴシック" pitchFamily="-108" charset="-128"/>
              </a:rPr>
              <a:t>Be sure to spell check all text and have trusted colleagues proofread the poster. In general, </a:t>
            </a:r>
            <a:br>
              <a:rPr lang="en-US" sz="3200" dirty="0">
                <a:latin typeface="Arial" pitchFamily="-108" charset="0"/>
                <a:ea typeface="ＭＳ Ｐゴシック" pitchFamily="-108" charset="-128"/>
                <a:cs typeface="ＭＳ Ｐゴシック" pitchFamily="-108" charset="-128"/>
              </a:rPr>
            </a:br>
            <a:r>
              <a:rPr lang="en-US" sz="3200" dirty="0">
                <a:latin typeface="Arial" pitchFamily="-108" charset="0"/>
                <a:ea typeface="ＭＳ Ｐゴシック" pitchFamily="-108" charset="-128"/>
                <a:cs typeface="ＭＳ Ｐゴシック" pitchFamily="-108" charset="-128"/>
              </a:rPr>
              <a:t>authors should:</a:t>
            </a:r>
          </a:p>
          <a:p>
            <a:pPr indent="-349224">
              <a:defRPr/>
            </a:pPr>
            <a:r>
              <a:rPr lang="en-US" sz="3200" dirty="0">
                <a:latin typeface="Arial" pitchFamily="-108" charset="0"/>
                <a:ea typeface="ＭＳ Ｐゴシック" pitchFamily="-108" charset="-128"/>
                <a:cs typeface="ＭＳ Ｐゴシック" pitchFamily="-108" charset="-128"/>
              </a:rPr>
              <a:t> </a:t>
            </a:r>
          </a:p>
          <a:p>
            <a:pPr indent="-349224">
              <a:defRPr/>
            </a:pPr>
            <a:r>
              <a:rPr lang="en-US" sz="3200" dirty="0">
                <a:latin typeface="Arial" pitchFamily="-108" charset="0"/>
                <a:ea typeface="ＭＳ Ｐゴシック" pitchFamily="-108" charset="-128"/>
                <a:cs typeface="ＭＳ Ｐゴシック" pitchFamily="-108" charset="-128"/>
              </a:rPr>
              <a:t>• Use the active tense</a:t>
            </a:r>
          </a:p>
          <a:p>
            <a:pPr indent="-349224">
              <a:defRPr/>
            </a:pPr>
            <a:r>
              <a:rPr lang="en-US" sz="3200" dirty="0">
                <a:latin typeface="Arial" pitchFamily="-108" charset="0"/>
                <a:ea typeface="ＭＳ Ｐゴシック" pitchFamily="-108" charset="-128"/>
                <a:cs typeface="ＭＳ Ｐゴシック" pitchFamily="-108" charset="-128"/>
              </a:rPr>
              <a:t>• Simplify text by using bullet points</a:t>
            </a:r>
          </a:p>
          <a:p>
            <a:pPr indent="-349224">
              <a:defRPr/>
            </a:pPr>
            <a:r>
              <a:rPr lang="en-US" sz="3200" dirty="0">
                <a:latin typeface="Arial" pitchFamily="-108" charset="0"/>
                <a:ea typeface="ＭＳ Ｐゴシック" pitchFamily="-108" charset="-128"/>
                <a:cs typeface="ＭＳ Ｐゴシック" pitchFamily="-108" charset="-128"/>
              </a:rPr>
              <a:t>• Use colored graphs and charts</a:t>
            </a:r>
          </a:p>
          <a:p>
            <a:pPr indent="-349224">
              <a:defRPr/>
            </a:pPr>
            <a:r>
              <a:rPr lang="en-US" sz="3200" dirty="0">
                <a:latin typeface="Arial" pitchFamily="-108" charset="0"/>
                <a:ea typeface="ＭＳ Ｐゴシック" pitchFamily="-108" charset="-128"/>
                <a:cs typeface="ＭＳ Ｐゴシック" pitchFamily="-108" charset="-128"/>
              </a:rPr>
              <a:t>• Use bold to provide emphasis; avoid capitals </a:t>
            </a:r>
            <a:br>
              <a:rPr lang="en-US" sz="3200" dirty="0">
                <a:latin typeface="Arial" pitchFamily="-108" charset="0"/>
                <a:ea typeface="ＭＳ Ｐゴシック" pitchFamily="-108" charset="-128"/>
                <a:cs typeface="ＭＳ Ｐゴシック" pitchFamily="-108" charset="-128"/>
              </a:rPr>
            </a:br>
            <a:r>
              <a:rPr lang="en-US" sz="3200" dirty="0">
                <a:latin typeface="Arial" pitchFamily="-108" charset="0"/>
                <a:ea typeface="ＭＳ Ｐゴシック" pitchFamily="-108" charset="-128"/>
                <a:cs typeface="ＭＳ Ｐゴシック" pitchFamily="-108" charset="-128"/>
              </a:rPr>
              <a:t>  and underlining</a:t>
            </a:r>
          </a:p>
          <a:p>
            <a:pPr indent="-349224">
              <a:defRPr/>
            </a:pPr>
            <a:r>
              <a:rPr lang="en-US" sz="3200" dirty="0">
                <a:latin typeface="Arial" pitchFamily="-108" charset="0"/>
                <a:ea typeface="ＭＳ Ｐゴシック" pitchFamily="-108" charset="-128"/>
                <a:cs typeface="ＭＳ Ｐゴシック" pitchFamily="-108" charset="-128"/>
              </a:rPr>
              <a:t>• Avoid long numerical tables</a:t>
            </a:r>
          </a:p>
          <a:p>
            <a:pPr indent="-349224">
              <a:defRPr/>
            </a:pPr>
            <a:r>
              <a:rPr lang="en-US" sz="3200" dirty="0">
                <a:latin typeface="Arial" pitchFamily="-108" charset="0"/>
                <a:ea typeface="ＭＳ Ｐゴシック" pitchFamily="-108" charset="-128"/>
                <a:cs typeface="ＭＳ Ｐゴシック" pitchFamily="-108" charset="-128"/>
              </a:rPr>
              <a:t> </a:t>
            </a:r>
          </a:p>
          <a:p>
            <a:pPr indent="-256540">
              <a:defRPr/>
            </a:pPr>
            <a:r>
              <a:rPr lang="en-US" sz="3200" dirty="0">
                <a:latin typeface="Arial" pitchFamily="-108" charset="0"/>
                <a:ea typeface="ＭＳ Ｐゴシック" pitchFamily="-108" charset="-128"/>
                <a:cs typeface="ＭＳ Ｐゴシック" pitchFamily="-108" charset="-128"/>
              </a:rPr>
              <a:t>Authors should re-write their paper so that it is suitable for the brevity of the poster format. Respect your audience–as a general rule, less is more. Use a generous amount of white space to separate elements and avoid data overkill. Refer to Web sites or other sources to provide a more in-depth understanding of the research.</a:t>
            </a:r>
          </a:p>
          <a:p>
            <a:pPr indent="-256540">
              <a:defRPr/>
            </a:pPr>
            <a:endParaRPr lang="en-US" sz="3200" dirty="0">
              <a:latin typeface="Arial" pitchFamily="-108" charset="0"/>
              <a:ea typeface="ＭＳ Ｐゴシック" pitchFamily="-108" charset="-128"/>
              <a:cs typeface="ＭＳ Ｐゴシック" pitchFamily="-108" charset="-128"/>
            </a:endParaRPr>
          </a:p>
          <a:p>
            <a:pPr indent="-256540">
              <a:defRPr/>
            </a:pPr>
            <a:r>
              <a:rPr lang="en-US" sz="3200" b="1" dirty="0">
                <a:latin typeface="Arial" pitchFamily="-108" charset="0"/>
                <a:ea typeface="ＭＳ Ｐゴシック" pitchFamily="-108" charset="-128"/>
                <a:cs typeface="ＭＳ Ｐゴシック" pitchFamily="-108" charset="-128"/>
              </a:rPr>
              <a:t>Readability</a:t>
            </a:r>
            <a:endParaRPr lang="en-US" sz="3200" dirty="0">
              <a:latin typeface="Arial" pitchFamily="-108" charset="0"/>
              <a:ea typeface="ＭＳ Ｐゴシック" pitchFamily="-108" charset="-128"/>
              <a:cs typeface="ＭＳ Ｐゴシック" pitchFamily="-108" charset="-128"/>
            </a:endParaRPr>
          </a:p>
          <a:p>
            <a:pPr indent="-256540">
              <a:defRPr/>
            </a:pPr>
            <a:r>
              <a:rPr lang="en-US" sz="3200" dirty="0">
                <a:latin typeface="Arial" pitchFamily="-108" charset="0"/>
                <a:ea typeface="ＭＳ Ｐゴシック" pitchFamily="-108" charset="-128"/>
                <a:cs typeface="ＭＳ Ｐゴシック" pitchFamily="-108" charset="-128"/>
              </a:rPr>
              <a:t>Posters are large, but people are further away from them.  If you print a letter-size copy of the poster and it is not readable, it will be difficult for viewers to read it at full size without getting very close to the poster.</a:t>
            </a:r>
          </a:p>
          <a:p>
            <a:pPr indent="-349224">
              <a:defRPr/>
            </a:pPr>
            <a:endParaRPr lang="en-US" sz="3200" dirty="0">
              <a:latin typeface="Arial" pitchFamily="-108" charset="0"/>
              <a:ea typeface="ＭＳ Ｐゴシック" pitchFamily="-108" charset="-128"/>
              <a:cs typeface="ＭＳ Ｐゴシック" pitchFamily="-108" charset="-128"/>
            </a:endParaRPr>
          </a:p>
        </p:txBody>
      </p:sp>
      <p:sp>
        <p:nvSpPr>
          <p:cNvPr id="34" name="Rectangle 31"/>
          <p:cNvSpPr>
            <a:spLocks noChangeArrowheads="1"/>
          </p:cNvSpPr>
          <p:nvPr/>
        </p:nvSpPr>
        <p:spPr bwMode="auto">
          <a:xfrm>
            <a:off x="26047702" y="5446183"/>
            <a:ext cx="11468100" cy="31183792"/>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Results</a:t>
            </a:r>
          </a:p>
          <a:p>
            <a:endParaRPr lang="en-US" sz="2600" dirty="0"/>
          </a:p>
          <a:p>
            <a:r>
              <a:rPr lang="en-US" sz="3200" b="1" dirty="0"/>
              <a:t>Images</a:t>
            </a:r>
            <a:endParaRPr lang="en-US" sz="3200" dirty="0"/>
          </a:p>
          <a:p>
            <a:r>
              <a:rPr lang="en-US" sz="3200" dirty="0"/>
              <a:t>High-resolution TIFFs or PNGs are the preferred file format for images appearing in printed posters. Avoid the use of low-resolution JPGs or GIFs, especially those downloaded from the Internet, as they will reproduce poorly.</a:t>
            </a:r>
          </a:p>
          <a:p>
            <a:r>
              <a:rPr lang="en-US" sz="3200" dirty="0"/>
              <a:t> </a:t>
            </a:r>
          </a:p>
          <a:p>
            <a:r>
              <a:rPr lang="en-US" sz="3200" dirty="0"/>
              <a:t>In order to insert an image, use the menu toolbar at the top of your screen.  Select:</a:t>
            </a:r>
          </a:p>
          <a:p>
            <a:r>
              <a:rPr lang="en-US" sz="3200" dirty="0"/>
              <a:t>1  Insert</a:t>
            </a:r>
          </a:p>
          <a:p>
            <a:r>
              <a:rPr lang="en-US" sz="3200" dirty="0"/>
              <a:t>2  Picture</a:t>
            </a:r>
          </a:p>
          <a:p>
            <a:r>
              <a:rPr lang="en-US" sz="3200" dirty="0"/>
              <a:t>3  From file </a:t>
            </a:r>
          </a:p>
          <a:p>
            <a:r>
              <a:rPr lang="en-US" sz="3200" dirty="0"/>
              <a:t>4  Find and select the correct file on your computer</a:t>
            </a:r>
          </a:p>
          <a:p>
            <a:r>
              <a:rPr lang="en-US" sz="3200" dirty="0"/>
              <a:t>5  Press OK</a:t>
            </a:r>
          </a:p>
          <a:p>
            <a:r>
              <a:rPr lang="en-US" sz="3200" dirty="0"/>
              <a:t> </a:t>
            </a:r>
          </a:p>
          <a:p>
            <a:r>
              <a:rPr lang="en-US" sz="3200" dirty="0"/>
              <a:t>Be aware of the image size you are importing.  Very large images may create files larger than your computer can comfortably work with and print.  Small images may not print well.  Try viewing the poster at 200% zoom on a monitor to get an idea of the print quality.  As a general guideline, you should have at least 240 to 300 dots of resolution per printed inch (dpi), 600dpi is considered High Quality, and the printer can go up to 1200dpi.  If you prefer to think in megapixels and printed area, one megapixel will cover about 17 in</a:t>
            </a:r>
            <a:r>
              <a:rPr lang="en-US" sz="3200" baseline="30000" dirty="0"/>
              <a:t>2</a:t>
            </a:r>
            <a:r>
              <a:rPr lang="en-US" sz="3200" dirty="0"/>
              <a:t> at 240dpi, 11 in</a:t>
            </a:r>
            <a:r>
              <a:rPr lang="en-US" sz="3200" baseline="30000" dirty="0"/>
              <a:t>2</a:t>
            </a:r>
            <a:r>
              <a:rPr lang="en-US" sz="3200" dirty="0"/>
              <a:t> at 300dpi, or  2.7 in</a:t>
            </a:r>
            <a:r>
              <a:rPr lang="en-US" sz="3200" baseline="30000" dirty="0"/>
              <a:t>2</a:t>
            </a:r>
            <a:r>
              <a:rPr lang="en-US" sz="3200" dirty="0"/>
              <a:t> at 600dpi.</a:t>
            </a:r>
          </a:p>
        </p:txBody>
      </p:sp>
      <p:sp>
        <p:nvSpPr>
          <p:cNvPr id="35" name="Rectangle 32"/>
          <p:cNvSpPr>
            <a:spLocks noChangeArrowheads="1"/>
          </p:cNvSpPr>
          <p:nvPr/>
        </p:nvSpPr>
        <p:spPr bwMode="auto">
          <a:xfrm>
            <a:off x="38404802" y="5446183"/>
            <a:ext cx="11468100" cy="13176250"/>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US" sz="3200" b="1" dirty="0"/>
              <a:t>Printing</a:t>
            </a:r>
            <a:endParaRPr lang="en-AU" sz="3200" dirty="0"/>
          </a:p>
          <a:p>
            <a:r>
              <a:rPr lang="en-US" sz="3200" dirty="0"/>
              <a:t>Your print driver must be configured to send both a user name and an accounting code along with the print job.</a:t>
            </a:r>
          </a:p>
          <a:p>
            <a:endParaRPr lang="en-US" sz="3200" b="1" dirty="0"/>
          </a:p>
          <a:p>
            <a:r>
              <a:rPr lang="en-US" sz="3200" b="1" dirty="0"/>
              <a:t>Resolving Printing Problems</a:t>
            </a:r>
          </a:p>
          <a:p>
            <a:r>
              <a:rPr lang="en-US" sz="3200" dirty="0"/>
              <a:t>PowerPoint does not always create the best files for printing.  We strongly recommend exporting your poster as a PDF, and reviewing and printing from Acrobat. </a:t>
            </a:r>
          </a:p>
          <a:p>
            <a:endParaRPr lang="en-US" sz="3200" dirty="0"/>
          </a:p>
          <a:p>
            <a:r>
              <a:rPr lang="en-US" sz="3200" b="1" dirty="0"/>
              <a:t>Resizing</a:t>
            </a:r>
          </a:p>
          <a:p>
            <a:r>
              <a:rPr lang="en-US" sz="3200" dirty="0"/>
              <a:t>In PowerPoint’s Page Setup, you may choose any dimensions you wish, but your poster will be printed on 42” </a:t>
            </a:r>
            <a:r>
              <a:rPr lang="en-US" sz="3200" dirty="0" smtClean="0"/>
              <a:t>paper.  We </a:t>
            </a:r>
            <a:r>
              <a:rPr lang="en-US" sz="3200" dirty="0"/>
              <a:t>strongly recommend that one of your dimensions should be 41.5 “, which will print nicely on 42” paper, or else you will need to trim your poster.</a:t>
            </a:r>
          </a:p>
          <a:p>
            <a:endParaRPr lang="en-US" sz="3200" dirty="0"/>
          </a:p>
          <a:p>
            <a:r>
              <a:rPr lang="en-US" sz="3200" dirty="0"/>
              <a:t>PowerPoint slides cannot be more than 56” in either direction.  If you need a larger poster, you will need to use other software such as Microsoft Publisher or Adobe InDesign.</a:t>
            </a:r>
          </a:p>
          <a:p>
            <a:endParaRPr lang="en-US" sz="3200" dirty="0"/>
          </a:p>
          <a:p>
            <a:r>
              <a:rPr lang="en-US" sz="3200" dirty="0"/>
              <a:t>Please be aware that resizing will change your font size</a:t>
            </a:r>
            <a:r>
              <a:rPr lang="en-US" sz="3200" dirty="0" smtClean="0"/>
              <a:t>.  Adjust carefully!</a:t>
            </a:r>
          </a:p>
          <a:p>
            <a:endParaRPr lang="en-US" sz="2600" dirty="0"/>
          </a:p>
        </p:txBody>
      </p:sp>
      <p:sp>
        <p:nvSpPr>
          <p:cNvPr id="36" name="Rectangle 13"/>
          <p:cNvSpPr>
            <a:spLocks noChangeArrowheads="1"/>
          </p:cNvSpPr>
          <p:nvPr/>
        </p:nvSpPr>
        <p:spPr bwMode="auto">
          <a:xfrm>
            <a:off x="26581102" y="30290737"/>
            <a:ext cx="10401300" cy="4148690"/>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37" name="Text Box 14"/>
          <p:cNvSpPr txBox="1">
            <a:spLocks noChangeArrowheads="1"/>
          </p:cNvSpPr>
          <p:nvPr/>
        </p:nvSpPr>
        <p:spPr bwMode="auto">
          <a:xfrm>
            <a:off x="26581102" y="34576679"/>
            <a:ext cx="10401300" cy="1561960"/>
          </a:xfrm>
          <a:prstGeom prst="rect">
            <a:avLst/>
          </a:prstGeom>
          <a:noFill/>
          <a:ln w="9525">
            <a:noFill/>
            <a:miter lim="800000"/>
            <a:headEnd/>
            <a:tailEnd/>
          </a:ln>
        </p:spPr>
        <p:txBody>
          <a:bodyPr lIns="0" tIns="41907" rIns="0" bIns="41907">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2400" i="1" dirty="0">
                <a:latin typeface="Times New Roman" pitchFamily="18" charset="0"/>
                <a:cs typeface="Times New Roman" pitchFamily="18" charset="0"/>
              </a:rPr>
              <a:t>.</a:t>
            </a:r>
            <a:endParaRPr lang="en-AU" sz="2400" i="1" dirty="0">
              <a:latin typeface="Times New Roman" pitchFamily="18" charset="0"/>
              <a:cs typeface="Times New Roman" pitchFamily="18" charset="0"/>
            </a:endParaRPr>
          </a:p>
        </p:txBody>
      </p:sp>
      <p:sp>
        <p:nvSpPr>
          <p:cNvPr id="38" name="Rectangle 15"/>
          <p:cNvSpPr>
            <a:spLocks noChangeArrowheads="1"/>
          </p:cNvSpPr>
          <p:nvPr/>
        </p:nvSpPr>
        <p:spPr bwMode="auto">
          <a:xfrm>
            <a:off x="26581100" y="25356963"/>
            <a:ext cx="6298936" cy="4148690"/>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39" name="Text Box 16"/>
          <p:cNvSpPr txBox="1">
            <a:spLocks noChangeArrowheads="1"/>
          </p:cNvSpPr>
          <p:nvPr/>
        </p:nvSpPr>
        <p:spPr bwMode="auto">
          <a:xfrm>
            <a:off x="32893000" y="25119061"/>
            <a:ext cx="4089400" cy="2918522"/>
          </a:xfrm>
          <a:prstGeom prst="rect">
            <a:avLst/>
          </a:prstGeom>
          <a:noFill/>
          <a:ln w="9525">
            <a:noFill/>
            <a:miter lim="800000"/>
            <a:headEnd/>
            <a:tailEnd/>
          </a:ln>
        </p:spPr>
        <p:txBody>
          <a:bodyPr lIns="164988" tIns="164988" rIns="164988" bIns="164988">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1900" i="1" dirty="0">
                <a:latin typeface="Times New Roman" pitchFamily="18" charset="0"/>
                <a:cs typeface="Times New Roman" pitchFamily="18" charset="0"/>
              </a:rPr>
              <a:t>.</a:t>
            </a:r>
            <a:endParaRPr lang="en-AU" sz="1900" i="1" dirty="0">
              <a:latin typeface="Times New Roman" pitchFamily="18" charset="0"/>
              <a:cs typeface="Times New Roman" pitchFamily="18" charset="0"/>
            </a:endParaRPr>
          </a:p>
        </p:txBody>
      </p:sp>
      <p:sp>
        <p:nvSpPr>
          <p:cNvPr id="40" name="Text Box 17"/>
          <p:cNvSpPr txBox="1">
            <a:spLocks noChangeArrowheads="1"/>
          </p:cNvSpPr>
          <p:nvPr/>
        </p:nvSpPr>
        <p:spPr bwMode="auto">
          <a:xfrm>
            <a:off x="14224000" y="25093438"/>
            <a:ext cx="4089400" cy="2918522"/>
          </a:xfrm>
          <a:prstGeom prst="rect">
            <a:avLst/>
          </a:prstGeom>
          <a:noFill/>
          <a:ln w="9525">
            <a:noFill/>
            <a:miter lim="800000"/>
            <a:headEnd/>
            <a:tailEnd/>
          </a:ln>
        </p:spPr>
        <p:txBody>
          <a:bodyPr lIns="164988" tIns="164988" rIns="164988" bIns="164988">
            <a:prstTxWarp prst="textNoShape">
              <a:avLst/>
            </a:prstTxWarp>
            <a:spAutoFit/>
          </a:bodyPr>
          <a:lstStyle/>
          <a:p>
            <a:pPr algn="r"/>
            <a:r>
              <a:rPr lang="en-AU" sz="2400" i="1" dirty="0">
                <a:latin typeface="Times New Roman" pitchFamily="18" charset="0"/>
                <a:cs typeface="Times New Roman" pitchFamily="18" charset="0"/>
              </a:rPr>
              <a:t>Captions set in a serif style font such as Times, 18 to 24 size, italic style. </a:t>
            </a:r>
          </a:p>
          <a:p>
            <a:pPr algn="r"/>
            <a:endParaRPr lang="en-AU" sz="2400" i="1" dirty="0">
              <a:latin typeface="Times New Roman" pitchFamily="18" charset="0"/>
              <a:cs typeface="Times New Roman" pitchFamily="18" charset="0"/>
            </a:endParaRPr>
          </a:p>
          <a:p>
            <a:pPr algn="r"/>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1900" i="1" dirty="0"/>
              <a:t>.</a:t>
            </a:r>
            <a:endParaRPr lang="en-AU" sz="1900" i="1" dirty="0"/>
          </a:p>
        </p:txBody>
      </p:sp>
      <p:sp>
        <p:nvSpPr>
          <p:cNvPr id="41" name="Rectangle 18"/>
          <p:cNvSpPr>
            <a:spLocks noChangeArrowheads="1"/>
          </p:cNvSpPr>
          <p:nvPr/>
        </p:nvSpPr>
        <p:spPr bwMode="auto">
          <a:xfrm>
            <a:off x="18326369" y="25356963"/>
            <a:ext cx="6298935" cy="4148690"/>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42" name="Rectangle 19"/>
          <p:cNvSpPr>
            <a:spLocks noChangeArrowheads="1"/>
          </p:cNvSpPr>
          <p:nvPr/>
        </p:nvSpPr>
        <p:spPr bwMode="auto">
          <a:xfrm>
            <a:off x="14224002" y="30290737"/>
            <a:ext cx="10401300" cy="4148690"/>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43" name="Text Box 20"/>
          <p:cNvSpPr txBox="1">
            <a:spLocks noChangeArrowheads="1"/>
          </p:cNvSpPr>
          <p:nvPr/>
        </p:nvSpPr>
        <p:spPr bwMode="auto">
          <a:xfrm>
            <a:off x="14224002" y="34576679"/>
            <a:ext cx="10401300" cy="1561960"/>
          </a:xfrm>
          <a:prstGeom prst="rect">
            <a:avLst/>
          </a:prstGeom>
          <a:noFill/>
          <a:ln w="9525">
            <a:noFill/>
            <a:miter lim="800000"/>
            <a:headEnd/>
            <a:tailEnd/>
          </a:ln>
        </p:spPr>
        <p:txBody>
          <a:bodyPr lIns="0" tIns="41907" rIns="0" bIns="41907">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2400" i="1" dirty="0">
                <a:latin typeface="Times New Roman" pitchFamily="18" charset="0"/>
                <a:cs typeface="Times New Roman" pitchFamily="18" charset="0"/>
              </a:rPr>
              <a:t>.</a:t>
            </a:r>
            <a:endParaRPr lang="en-AU" sz="2400" i="1" dirty="0">
              <a:latin typeface="Times New Roman" pitchFamily="18" charset="0"/>
              <a:cs typeface="Times New Roman" pitchFamily="18" charset="0"/>
            </a:endParaRPr>
          </a:p>
        </p:txBody>
      </p:sp>
      <p:sp>
        <p:nvSpPr>
          <p:cNvPr id="44" name="Rectangle 21"/>
          <p:cNvSpPr>
            <a:spLocks noChangeArrowheads="1"/>
          </p:cNvSpPr>
          <p:nvPr/>
        </p:nvSpPr>
        <p:spPr bwMode="auto">
          <a:xfrm>
            <a:off x="14224000" y="20432339"/>
            <a:ext cx="6298936" cy="4148688"/>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45" name="Text Box 22"/>
          <p:cNvSpPr txBox="1">
            <a:spLocks noChangeArrowheads="1"/>
          </p:cNvSpPr>
          <p:nvPr/>
        </p:nvSpPr>
        <p:spPr bwMode="auto">
          <a:xfrm>
            <a:off x="20535900" y="20194436"/>
            <a:ext cx="4089400" cy="2918522"/>
          </a:xfrm>
          <a:prstGeom prst="rect">
            <a:avLst/>
          </a:prstGeom>
          <a:noFill/>
          <a:ln w="9525">
            <a:noFill/>
            <a:miter lim="800000"/>
            <a:headEnd/>
            <a:tailEnd/>
          </a:ln>
        </p:spPr>
        <p:txBody>
          <a:bodyPr lIns="164988" tIns="164988" rIns="164988" bIns="164988">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2400" i="1" dirty="0">
                <a:latin typeface="Times New Roman" pitchFamily="18" charset="0"/>
                <a:cs typeface="Times New Roman" pitchFamily="18" charset="0"/>
              </a:rPr>
              <a:t>.</a:t>
            </a:r>
            <a:endParaRPr lang="en-AU" sz="2400" i="1" dirty="0">
              <a:latin typeface="Times New Roman" pitchFamily="18" charset="0"/>
              <a:cs typeface="Times New Roman" pitchFamily="18" charset="0"/>
            </a:endParaRPr>
          </a:p>
        </p:txBody>
      </p:sp>
      <p:sp>
        <p:nvSpPr>
          <p:cNvPr id="46" name="Rectangle 21"/>
          <p:cNvSpPr>
            <a:spLocks noChangeArrowheads="1"/>
          </p:cNvSpPr>
          <p:nvPr/>
        </p:nvSpPr>
        <p:spPr bwMode="auto">
          <a:xfrm>
            <a:off x="26594069" y="20432339"/>
            <a:ext cx="6298935" cy="4148688"/>
          </a:xfrm>
          <a:prstGeom prst="rect">
            <a:avLst/>
          </a:prstGeom>
          <a:solidFill>
            <a:srgbClr val="EEEEEE"/>
          </a:solidFill>
          <a:ln w="9525">
            <a:solidFill>
              <a:schemeClr val="tx1"/>
            </a:solidFill>
            <a:miter lim="800000"/>
            <a:headEnd/>
            <a:tailEnd/>
          </a:ln>
        </p:spPr>
        <p:txBody>
          <a:bodyPr wrap="none" lIns="83813" tIns="41907" rIns="83813" bIns="41907" anchor="ctr">
            <a:prstTxWarp prst="textNoShape">
              <a:avLst/>
            </a:prstTxWarp>
          </a:bodyPr>
          <a:lstStyle/>
          <a:p>
            <a:endParaRPr lang="en-US"/>
          </a:p>
        </p:txBody>
      </p:sp>
      <p:sp>
        <p:nvSpPr>
          <p:cNvPr id="47" name="Text Box 22"/>
          <p:cNvSpPr txBox="1">
            <a:spLocks noChangeArrowheads="1"/>
          </p:cNvSpPr>
          <p:nvPr/>
        </p:nvSpPr>
        <p:spPr bwMode="auto">
          <a:xfrm>
            <a:off x="32905965" y="20194436"/>
            <a:ext cx="4089400" cy="2918522"/>
          </a:xfrm>
          <a:prstGeom prst="rect">
            <a:avLst/>
          </a:prstGeom>
          <a:noFill/>
          <a:ln w="9525">
            <a:noFill/>
            <a:miter lim="800000"/>
            <a:headEnd/>
            <a:tailEnd/>
          </a:ln>
        </p:spPr>
        <p:txBody>
          <a:bodyPr lIns="164988" tIns="164988" rIns="164988" bIns="164988">
            <a:prstTxWarp prst="textNoShape">
              <a:avLst/>
            </a:prstTxWarp>
            <a:spAutoFit/>
          </a:bodyPr>
          <a:lstStyle/>
          <a:p>
            <a:r>
              <a:rPr lang="en-AU" sz="2400" i="1" dirty="0">
                <a:latin typeface="Times New Roman" pitchFamily="18" charset="0"/>
                <a:cs typeface="Times New Roman" pitchFamily="18" charset="0"/>
              </a:rPr>
              <a:t>Captions set in a serif style font such as Times, 18 to 24 size, italic style. </a:t>
            </a:r>
          </a:p>
          <a:p>
            <a:endParaRPr lang="en-AU" sz="2400" i="1" dirty="0">
              <a:latin typeface="Times New Roman" pitchFamily="18" charset="0"/>
              <a:cs typeface="Times New Roman" pitchFamily="18" charset="0"/>
            </a:endParaRPr>
          </a:p>
          <a:p>
            <a:r>
              <a:rPr lang="en-US" sz="2400" i="1" dirty="0" err="1">
                <a:latin typeface="Times New Roman" pitchFamily="18" charset="0"/>
                <a:cs typeface="Times New Roman" pitchFamily="18" charset="0"/>
              </a:rPr>
              <a:t>Duis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autem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iriure</a:t>
            </a:r>
            <a:r>
              <a:rPr lang="en-US" sz="2400" i="1" dirty="0">
                <a:latin typeface="Times New Roman" pitchFamily="18" charset="0"/>
                <a:cs typeface="Times New Roman" pitchFamily="18" charset="0"/>
              </a:rPr>
              <a:t> dolor in </a:t>
            </a:r>
            <a:r>
              <a:rPr lang="en-US" sz="2400" i="1" dirty="0" err="1">
                <a:latin typeface="Times New Roman" pitchFamily="18" charset="0"/>
                <a:cs typeface="Times New Roman" pitchFamily="18" charset="0"/>
              </a:rPr>
              <a:t>hendrerit</a:t>
            </a:r>
            <a:r>
              <a:rPr lang="en-US" sz="2400" i="1" dirty="0">
                <a:latin typeface="Times New Roman" pitchFamily="18" charset="0"/>
                <a:cs typeface="Times New Roman" pitchFamily="18" charset="0"/>
              </a:rPr>
              <a:t> in </a:t>
            </a:r>
            <a:r>
              <a:rPr lang="en-US" sz="2400" i="1" dirty="0" err="1">
                <a:latin typeface="Times New Roman" pitchFamily="18" charset="0"/>
                <a:cs typeface="Times New Roman" pitchFamily="18" charset="0"/>
              </a:rPr>
              <a:t>vulputate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velit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esse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molestie</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consequat</a:t>
            </a:r>
            <a:r>
              <a:rPr lang="en-US" sz="2400" i="1" dirty="0">
                <a:latin typeface="Times New Roman" pitchFamily="18" charset="0"/>
                <a:cs typeface="Times New Roman" pitchFamily="18" charset="0"/>
              </a:rPr>
              <a:t>.</a:t>
            </a:r>
            <a:endParaRPr lang="en-AU" sz="2400" i="1" dirty="0">
              <a:latin typeface="Times New Roman" pitchFamily="18" charset="0"/>
              <a:cs typeface="Times New Roman" pitchFamily="18" charset="0"/>
            </a:endParaRPr>
          </a:p>
        </p:txBody>
      </p:sp>
      <p:sp>
        <p:nvSpPr>
          <p:cNvPr id="48" name="Rectangle 35"/>
          <p:cNvSpPr>
            <a:spLocks noChangeArrowheads="1"/>
          </p:cNvSpPr>
          <p:nvPr/>
        </p:nvSpPr>
        <p:spPr bwMode="auto">
          <a:xfrm>
            <a:off x="38404802" y="33204150"/>
            <a:ext cx="11468100" cy="3425825"/>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endParaRPr lang="en-US" sz="2600"/>
          </a:p>
        </p:txBody>
      </p:sp>
      <p:pic>
        <p:nvPicPr>
          <p:cNvPr id="49" name="Picture 90" descr="wordmark_horz_bold.eps"/>
          <p:cNvPicPr>
            <a:picLocks noChangeAspect="1"/>
          </p:cNvPicPr>
          <p:nvPr/>
        </p:nvPicPr>
        <p:blipFill>
          <a:blip r:embed="rId7"/>
          <a:srcRect/>
          <a:stretch>
            <a:fillRect/>
          </a:stretch>
        </p:blipFill>
        <p:spPr bwMode="auto">
          <a:xfrm>
            <a:off x="38849304" y="34063072"/>
            <a:ext cx="10369222" cy="17079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Postertemplate</Template>
  <TotalTime>265</TotalTime>
  <Words>1030</Words>
  <Application>Microsoft Office PowerPoint</Application>
  <PresentationFormat>Custom</PresentationFormat>
  <Paragraphs>168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Postertemplate</vt:lpstr>
      <vt:lpstr>PowerPoint Presentation</vt:lpstr>
      <vt:lpstr>PowerPoint Presentation</vt:lpstr>
    </vt:vector>
  </TitlesOfParts>
  <Company>University of Illinois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Kirkham</dc:creator>
  <cp:lastModifiedBy>Penny Nigh</cp:lastModifiedBy>
  <cp:revision>18</cp:revision>
  <cp:lastPrinted>2009-06-18T18:06:01Z</cp:lastPrinted>
  <dcterms:created xsi:type="dcterms:W3CDTF">2012-08-08T16:20:56Z</dcterms:created>
  <dcterms:modified xsi:type="dcterms:W3CDTF">2013-02-13T15:30:40Z</dcterms:modified>
</cp:coreProperties>
</file>